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80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45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7414CE-ADB6-4959-87C2-31C8FF84783A}" type="doc">
      <dgm:prSet loTypeId="urn:microsoft.com/office/officeart/2005/8/layout/cycle2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E1F0EE-CA0F-4500-9045-C14DCF80D1BF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1</a:t>
          </a:r>
        </a:p>
        <a:p>
          <a:r>
            <a:rPr lang="en-US" sz="2000" dirty="0" smtClean="0"/>
            <a:t> Team members</a:t>
          </a:r>
          <a:endParaRPr lang="en-US" sz="2000" dirty="0"/>
        </a:p>
      </dgm:t>
    </dgm:pt>
    <dgm:pt modelId="{6B21CB6C-8BFA-443A-959A-537F29752C7B}" type="parTrans" cxnId="{819B35A1-6907-412B-BE1B-89682AAA8ED6}">
      <dgm:prSet/>
      <dgm:spPr/>
      <dgm:t>
        <a:bodyPr/>
        <a:lstStyle/>
        <a:p>
          <a:endParaRPr lang="en-US"/>
        </a:p>
      </dgm:t>
    </dgm:pt>
    <dgm:pt modelId="{5BEC4561-3941-46B2-8A75-BDFF08FB9451}" type="sibTrans" cxnId="{819B35A1-6907-412B-BE1B-89682AAA8ED6}">
      <dgm:prSet/>
      <dgm:spPr/>
      <dgm:t>
        <a:bodyPr/>
        <a:lstStyle/>
        <a:p>
          <a:endParaRPr lang="en-US"/>
        </a:p>
      </dgm:t>
    </dgm:pt>
    <dgm:pt modelId="{E99248A6-0157-4A0C-B09D-E3CF7579A5B4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2</a:t>
          </a:r>
          <a:r>
            <a:rPr lang="en-US" sz="2000" dirty="0" smtClean="0"/>
            <a:t> </a:t>
          </a:r>
        </a:p>
        <a:p>
          <a:r>
            <a:rPr lang="en-US" sz="2000" dirty="0" smtClean="0"/>
            <a:t>introduction</a:t>
          </a:r>
          <a:endParaRPr lang="en-US" sz="2000" dirty="0"/>
        </a:p>
      </dgm:t>
    </dgm:pt>
    <dgm:pt modelId="{1E5CB7FA-872F-4EF1-B38C-9C2DBDF3B3B0}" type="parTrans" cxnId="{28D61239-EA73-43B7-8F9A-E84F9024F7A0}">
      <dgm:prSet/>
      <dgm:spPr/>
      <dgm:t>
        <a:bodyPr/>
        <a:lstStyle/>
        <a:p>
          <a:endParaRPr lang="en-US"/>
        </a:p>
      </dgm:t>
    </dgm:pt>
    <dgm:pt modelId="{3F94A658-43F8-4689-8A6D-A21B06E3E8E4}" type="sibTrans" cxnId="{28D61239-EA73-43B7-8F9A-E84F9024F7A0}">
      <dgm:prSet/>
      <dgm:spPr/>
      <dgm:t>
        <a:bodyPr/>
        <a:lstStyle/>
        <a:p>
          <a:endParaRPr lang="en-US"/>
        </a:p>
      </dgm:t>
    </dgm:pt>
    <dgm:pt modelId="{B9B52A63-7782-4662-BF39-0AB622ACFB7F}">
      <dgm:prSet phldrT="[Text]"/>
      <dgm:spPr/>
      <dgm:t>
        <a:bodyPr/>
        <a:lstStyle/>
        <a:p>
          <a:r>
            <a:rPr lang="en-US" dirty="0" smtClean="0">
              <a:solidFill>
                <a:schemeClr val="accent4"/>
              </a:solidFill>
            </a:rPr>
            <a:t>4</a:t>
          </a:r>
          <a:r>
            <a:rPr lang="en-US" dirty="0" smtClean="0"/>
            <a:t> </a:t>
          </a:r>
        </a:p>
        <a:p>
          <a:r>
            <a:rPr lang="en-US" dirty="0" smtClean="0"/>
            <a:t>Week 2</a:t>
          </a:r>
          <a:endParaRPr lang="en-US" dirty="0"/>
        </a:p>
      </dgm:t>
    </dgm:pt>
    <dgm:pt modelId="{D21A8A9F-477C-4169-A951-4FE3B5CD7949}" type="parTrans" cxnId="{550A84B8-7B91-433F-8CF3-D017A1AE0533}">
      <dgm:prSet/>
      <dgm:spPr/>
      <dgm:t>
        <a:bodyPr/>
        <a:lstStyle/>
        <a:p>
          <a:endParaRPr lang="en-US"/>
        </a:p>
      </dgm:t>
    </dgm:pt>
    <dgm:pt modelId="{FB9F4AAA-F0B7-419E-93F4-087A291D33DE}" type="sibTrans" cxnId="{550A84B8-7B91-433F-8CF3-D017A1AE0533}">
      <dgm:prSet/>
      <dgm:spPr/>
      <dgm:t>
        <a:bodyPr/>
        <a:lstStyle/>
        <a:p>
          <a:endParaRPr lang="en-US"/>
        </a:p>
      </dgm:t>
    </dgm:pt>
    <dgm:pt modelId="{4A3355CA-7128-4B50-A24D-6E9EBAA3ED1D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5</a:t>
          </a:r>
        </a:p>
        <a:p>
          <a:r>
            <a:rPr lang="en-US" sz="2000" dirty="0" smtClean="0"/>
            <a:t> Week 3</a:t>
          </a:r>
          <a:endParaRPr lang="en-US" sz="2000" dirty="0"/>
        </a:p>
      </dgm:t>
    </dgm:pt>
    <dgm:pt modelId="{67B99336-68EF-4B67-9CAC-2C725307E022}" type="parTrans" cxnId="{BB906B48-0E25-4116-B356-49810CDB10E4}">
      <dgm:prSet/>
      <dgm:spPr/>
      <dgm:t>
        <a:bodyPr/>
        <a:lstStyle/>
        <a:p>
          <a:endParaRPr lang="en-US"/>
        </a:p>
      </dgm:t>
    </dgm:pt>
    <dgm:pt modelId="{4B18B9D7-4FD3-4DD0-9813-094662F93B1B}" type="sibTrans" cxnId="{BB906B48-0E25-4116-B356-49810CDB10E4}">
      <dgm:prSet/>
      <dgm:spPr/>
      <dgm:t>
        <a:bodyPr/>
        <a:lstStyle/>
        <a:p>
          <a:endParaRPr lang="en-US"/>
        </a:p>
      </dgm:t>
    </dgm:pt>
    <dgm:pt modelId="{99E62189-E534-49B2-A11E-2401101D346F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6</a:t>
          </a:r>
        </a:p>
        <a:p>
          <a:r>
            <a:rPr lang="en-US" sz="2000" dirty="0" smtClean="0"/>
            <a:t> Week 4</a:t>
          </a:r>
          <a:endParaRPr lang="en-US" sz="2000" dirty="0"/>
        </a:p>
      </dgm:t>
    </dgm:pt>
    <dgm:pt modelId="{5341376D-0F20-4B11-AE85-472B07607157}" type="parTrans" cxnId="{E778C6EB-EDEA-48B0-822F-88EAEE2B94D3}">
      <dgm:prSet/>
      <dgm:spPr/>
      <dgm:t>
        <a:bodyPr/>
        <a:lstStyle/>
        <a:p>
          <a:endParaRPr lang="en-US"/>
        </a:p>
      </dgm:t>
    </dgm:pt>
    <dgm:pt modelId="{576D4339-9B0A-4175-AC62-091A87FC800A}" type="sibTrans" cxnId="{E778C6EB-EDEA-48B0-822F-88EAEE2B94D3}">
      <dgm:prSet/>
      <dgm:spPr/>
      <dgm:t>
        <a:bodyPr/>
        <a:lstStyle/>
        <a:p>
          <a:endParaRPr lang="en-US"/>
        </a:p>
      </dgm:t>
    </dgm:pt>
    <dgm:pt modelId="{026DBB85-41EC-43E3-9276-CA0B07FA4953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3</a:t>
          </a:r>
          <a:r>
            <a:rPr lang="en-US" sz="2000" dirty="0" smtClean="0"/>
            <a:t> </a:t>
          </a:r>
        </a:p>
        <a:p>
          <a:r>
            <a:rPr lang="en-US" sz="2000" dirty="0" smtClean="0"/>
            <a:t>Week 1</a:t>
          </a:r>
          <a:endParaRPr lang="en-US" sz="2000" dirty="0"/>
        </a:p>
      </dgm:t>
    </dgm:pt>
    <dgm:pt modelId="{943B4B91-7D40-4FDC-A19D-77CAFA855937}" type="parTrans" cxnId="{6A2C58EB-FBAD-4CB9-B944-8FA196DBD261}">
      <dgm:prSet/>
      <dgm:spPr/>
      <dgm:t>
        <a:bodyPr/>
        <a:lstStyle/>
        <a:p>
          <a:endParaRPr lang="en-US"/>
        </a:p>
      </dgm:t>
    </dgm:pt>
    <dgm:pt modelId="{860D9467-DAEF-485C-9784-E2CF4AFB5FAA}" type="sibTrans" cxnId="{6A2C58EB-FBAD-4CB9-B944-8FA196DBD261}">
      <dgm:prSet/>
      <dgm:spPr/>
      <dgm:t>
        <a:bodyPr/>
        <a:lstStyle/>
        <a:p>
          <a:endParaRPr lang="en-US"/>
        </a:p>
      </dgm:t>
    </dgm:pt>
    <dgm:pt modelId="{64C0695B-66F6-41F1-95DB-F235746E92CA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7</a:t>
          </a:r>
        </a:p>
        <a:p>
          <a:r>
            <a:rPr lang="en-US" sz="2000" dirty="0" smtClean="0"/>
            <a:t> conclusion</a:t>
          </a:r>
          <a:endParaRPr lang="en-US" sz="2000" dirty="0"/>
        </a:p>
      </dgm:t>
    </dgm:pt>
    <dgm:pt modelId="{5CB478C4-AFC2-4DC3-B523-AEBAB1632896}" type="parTrans" cxnId="{D5CC3751-32D6-45E7-B2EE-E03AA647A4F9}">
      <dgm:prSet/>
      <dgm:spPr/>
      <dgm:t>
        <a:bodyPr/>
        <a:lstStyle/>
        <a:p>
          <a:endParaRPr lang="en-US"/>
        </a:p>
      </dgm:t>
    </dgm:pt>
    <dgm:pt modelId="{F8E1DAE8-C19D-4199-9118-F366085BB8E7}" type="sibTrans" cxnId="{D5CC3751-32D6-45E7-B2EE-E03AA647A4F9}">
      <dgm:prSet/>
      <dgm:spPr/>
      <dgm:t>
        <a:bodyPr/>
        <a:lstStyle/>
        <a:p>
          <a:endParaRPr lang="en-US"/>
        </a:p>
      </dgm:t>
    </dgm:pt>
    <dgm:pt modelId="{EB215256-819C-4E7E-AEF9-8DBFDC1C9BD4}" type="pres">
      <dgm:prSet presAssocID="{327414CE-ADB6-4959-87C2-31C8FF8478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1FD49C-890B-4975-99C7-9A473F3CA7D8}" type="pres">
      <dgm:prSet presAssocID="{B2E1F0EE-CA0F-4500-9045-C14DCF80D1BF}" presName="node" presStyleLbl="node1" presStyleIdx="0" presStyleCnt="7" custScaleX="132213" custScaleY="125522" custRadScaleRad="93796" custRadScaleInc="19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83322-0175-40D0-852C-4FD86EDB978A}" type="pres">
      <dgm:prSet presAssocID="{5BEC4561-3941-46B2-8A75-BDFF08FB9451}" presName="sibTrans" presStyleLbl="sibTrans2D1" presStyleIdx="0" presStyleCnt="7"/>
      <dgm:spPr/>
      <dgm:t>
        <a:bodyPr/>
        <a:lstStyle/>
        <a:p>
          <a:endParaRPr lang="en-US"/>
        </a:p>
      </dgm:t>
    </dgm:pt>
    <dgm:pt modelId="{8137CF6F-9B53-485D-B590-8778AE2C16BC}" type="pres">
      <dgm:prSet presAssocID="{5BEC4561-3941-46B2-8A75-BDFF08FB9451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47AC6F3B-23D5-4F1B-87BA-1CCCA44D6C86}" type="pres">
      <dgm:prSet presAssocID="{E99248A6-0157-4A0C-B09D-E3CF7579A5B4}" presName="node" presStyleLbl="node1" presStyleIdx="1" presStyleCnt="7" custScaleX="144759" custScaleY="116013" custRadScaleRad="110294" custRadScaleInc="170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C4692F-4C9E-423D-A3A3-022E02B3BF06}" type="pres">
      <dgm:prSet presAssocID="{3F94A658-43F8-4689-8A6D-A21B06E3E8E4}" presName="sibTrans" presStyleLbl="sibTrans2D1" presStyleIdx="1" presStyleCnt="7"/>
      <dgm:spPr/>
      <dgm:t>
        <a:bodyPr/>
        <a:lstStyle/>
        <a:p>
          <a:endParaRPr lang="en-US"/>
        </a:p>
      </dgm:t>
    </dgm:pt>
    <dgm:pt modelId="{39C3B867-87A6-4A42-AF02-2D1034B07D4D}" type="pres">
      <dgm:prSet presAssocID="{3F94A658-43F8-4689-8A6D-A21B06E3E8E4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681A03E9-6956-418E-B3F5-FAC0F0C4A2CD}" type="pres">
      <dgm:prSet presAssocID="{026DBB85-41EC-43E3-9276-CA0B07FA4953}" presName="node" presStyleLbl="node1" presStyleIdx="2" presStyleCnt="7" custScaleX="139941" custScaleY="113444" custRadScaleRad="114755" custRadScaleInc="-7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22D36B-3756-44F3-85BE-332EB73F262E}" type="pres">
      <dgm:prSet presAssocID="{860D9467-DAEF-485C-9784-E2CF4AFB5FAA}" presName="sibTrans" presStyleLbl="sibTrans2D1" presStyleIdx="2" presStyleCnt="7"/>
      <dgm:spPr/>
      <dgm:t>
        <a:bodyPr/>
        <a:lstStyle/>
        <a:p>
          <a:endParaRPr lang="en-US"/>
        </a:p>
      </dgm:t>
    </dgm:pt>
    <dgm:pt modelId="{F9AC9EE2-6465-45C1-A659-AB6E6520C9B9}" type="pres">
      <dgm:prSet presAssocID="{860D9467-DAEF-485C-9784-E2CF4AFB5FAA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F1E33DC6-D740-44CE-9B6E-B3BEB0913895}" type="pres">
      <dgm:prSet presAssocID="{B9B52A63-7782-4662-BF39-0AB622ACFB7F}" presName="node" presStyleLbl="node1" presStyleIdx="3" presStyleCnt="7" custScaleX="126704" custScaleY="119688" custRadScaleRad="101049" custRadScaleInc="-63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C95382-1BB4-4760-A6F6-18683181F804}" type="pres">
      <dgm:prSet presAssocID="{FB9F4AAA-F0B7-419E-93F4-087A291D33DE}" presName="sibTrans" presStyleLbl="sibTrans2D1" presStyleIdx="3" presStyleCnt="7"/>
      <dgm:spPr/>
      <dgm:t>
        <a:bodyPr/>
        <a:lstStyle/>
        <a:p>
          <a:endParaRPr lang="en-US"/>
        </a:p>
      </dgm:t>
    </dgm:pt>
    <dgm:pt modelId="{D9D0C3A5-30DA-4F7E-8545-43DFC89A99E2}" type="pres">
      <dgm:prSet presAssocID="{FB9F4AAA-F0B7-419E-93F4-087A291D33DE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CD30B3C3-CB52-4961-AF38-2ECB72D5064D}" type="pres">
      <dgm:prSet presAssocID="{4A3355CA-7128-4B50-A24D-6E9EBAA3ED1D}" presName="node" presStyleLbl="node1" presStyleIdx="4" presStyleCnt="7" custScaleX="121851" custScaleY="109708" custRadScaleRad="99640" custRadScaleInc="-16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8FFE0-8F2C-4924-B1E9-3FC978FFE3BB}" type="pres">
      <dgm:prSet presAssocID="{4B18B9D7-4FD3-4DD0-9813-094662F93B1B}" presName="sibTrans" presStyleLbl="sibTrans2D1" presStyleIdx="4" presStyleCnt="7"/>
      <dgm:spPr/>
      <dgm:t>
        <a:bodyPr/>
        <a:lstStyle/>
        <a:p>
          <a:endParaRPr lang="en-US"/>
        </a:p>
      </dgm:t>
    </dgm:pt>
    <dgm:pt modelId="{32887F86-3279-40EA-8B51-338A8BE47060}" type="pres">
      <dgm:prSet presAssocID="{4B18B9D7-4FD3-4DD0-9813-094662F93B1B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747C7CB7-5540-4953-A900-BE193C4AD9DA}" type="pres">
      <dgm:prSet presAssocID="{99E62189-E534-49B2-A11E-2401101D346F}" presName="node" presStyleLbl="node1" presStyleIdx="5" presStyleCnt="7" custScaleX="1343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32349-34F2-4173-8B91-1091F7E3DE2F}" type="pres">
      <dgm:prSet presAssocID="{576D4339-9B0A-4175-AC62-091A87FC800A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D74B38C-B2B6-4ED1-9B24-9AA4122902EB}" type="pres">
      <dgm:prSet presAssocID="{576D4339-9B0A-4175-AC62-091A87FC800A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6C9A9803-1129-4770-BE17-AA24E5AAFF16}" type="pres">
      <dgm:prSet presAssocID="{64C0695B-66F6-41F1-95DB-F235746E92CA}" presName="node" presStyleLbl="node1" presStyleIdx="6" presStyleCnt="7" custScaleX="132045" custScaleY="116514" custRadScaleRad="110391" custRadScaleInc="-18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E48E53-10E9-4AF7-A324-727F64A69B5B}" type="pres">
      <dgm:prSet presAssocID="{F8E1DAE8-C19D-4199-9118-F366085BB8E7}" presName="sibTrans" presStyleLbl="sibTrans2D1" presStyleIdx="6" presStyleCnt="7"/>
      <dgm:spPr/>
      <dgm:t>
        <a:bodyPr/>
        <a:lstStyle/>
        <a:p>
          <a:endParaRPr lang="en-US"/>
        </a:p>
      </dgm:t>
    </dgm:pt>
    <dgm:pt modelId="{CA13BD53-4954-40F7-A183-0B0219BFA37A}" type="pres">
      <dgm:prSet presAssocID="{F8E1DAE8-C19D-4199-9118-F366085BB8E7}" presName="connectorText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E778C6EB-EDEA-48B0-822F-88EAEE2B94D3}" srcId="{327414CE-ADB6-4959-87C2-31C8FF84783A}" destId="{99E62189-E534-49B2-A11E-2401101D346F}" srcOrd="5" destOrd="0" parTransId="{5341376D-0F20-4B11-AE85-472B07607157}" sibTransId="{576D4339-9B0A-4175-AC62-091A87FC800A}"/>
    <dgm:cxn modelId="{D2EEC2CF-D0AD-465B-A933-EE20772E41AE}" type="presOf" srcId="{5BEC4561-3941-46B2-8A75-BDFF08FB9451}" destId="{8137CF6F-9B53-485D-B590-8778AE2C16BC}" srcOrd="1" destOrd="0" presId="urn:microsoft.com/office/officeart/2005/8/layout/cycle2"/>
    <dgm:cxn modelId="{6E1437D6-7C60-4A3D-A963-526DA34498A0}" type="presOf" srcId="{327414CE-ADB6-4959-87C2-31C8FF84783A}" destId="{EB215256-819C-4E7E-AEF9-8DBFDC1C9BD4}" srcOrd="0" destOrd="0" presId="urn:microsoft.com/office/officeart/2005/8/layout/cycle2"/>
    <dgm:cxn modelId="{6A2C58EB-FBAD-4CB9-B944-8FA196DBD261}" srcId="{327414CE-ADB6-4959-87C2-31C8FF84783A}" destId="{026DBB85-41EC-43E3-9276-CA0B07FA4953}" srcOrd="2" destOrd="0" parTransId="{943B4B91-7D40-4FDC-A19D-77CAFA855937}" sibTransId="{860D9467-DAEF-485C-9784-E2CF4AFB5FAA}"/>
    <dgm:cxn modelId="{D5CC3751-32D6-45E7-B2EE-E03AA647A4F9}" srcId="{327414CE-ADB6-4959-87C2-31C8FF84783A}" destId="{64C0695B-66F6-41F1-95DB-F235746E92CA}" srcOrd="6" destOrd="0" parTransId="{5CB478C4-AFC2-4DC3-B523-AEBAB1632896}" sibTransId="{F8E1DAE8-C19D-4199-9118-F366085BB8E7}"/>
    <dgm:cxn modelId="{85FFBC87-56D0-4CB9-ACB0-BDA08E9026EF}" type="presOf" srcId="{99E62189-E534-49B2-A11E-2401101D346F}" destId="{747C7CB7-5540-4953-A900-BE193C4AD9DA}" srcOrd="0" destOrd="0" presId="urn:microsoft.com/office/officeart/2005/8/layout/cycle2"/>
    <dgm:cxn modelId="{A7994BCD-9843-4AD5-820B-AB63B31F2B2E}" type="presOf" srcId="{576D4339-9B0A-4175-AC62-091A87FC800A}" destId="{88032349-34F2-4173-8B91-1091F7E3DE2F}" srcOrd="0" destOrd="0" presId="urn:microsoft.com/office/officeart/2005/8/layout/cycle2"/>
    <dgm:cxn modelId="{DA72BCF5-27B5-45EF-A62F-728781550ACC}" type="presOf" srcId="{860D9467-DAEF-485C-9784-E2CF4AFB5FAA}" destId="{F9AC9EE2-6465-45C1-A659-AB6E6520C9B9}" srcOrd="1" destOrd="0" presId="urn:microsoft.com/office/officeart/2005/8/layout/cycle2"/>
    <dgm:cxn modelId="{1DC31D37-D47B-45BC-B5DF-31FBACCE66CB}" type="presOf" srcId="{4B18B9D7-4FD3-4DD0-9813-094662F93B1B}" destId="{32887F86-3279-40EA-8B51-338A8BE47060}" srcOrd="1" destOrd="0" presId="urn:microsoft.com/office/officeart/2005/8/layout/cycle2"/>
    <dgm:cxn modelId="{78F55AAB-6EEE-4B38-9276-8ED10E7F940E}" type="presOf" srcId="{B2E1F0EE-CA0F-4500-9045-C14DCF80D1BF}" destId="{1E1FD49C-890B-4975-99C7-9A473F3CA7D8}" srcOrd="0" destOrd="0" presId="urn:microsoft.com/office/officeart/2005/8/layout/cycle2"/>
    <dgm:cxn modelId="{819B35A1-6907-412B-BE1B-89682AAA8ED6}" srcId="{327414CE-ADB6-4959-87C2-31C8FF84783A}" destId="{B2E1F0EE-CA0F-4500-9045-C14DCF80D1BF}" srcOrd="0" destOrd="0" parTransId="{6B21CB6C-8BFA-443A-959A-537F29752C7B}" sibTransId="{5BEC4561-3941-46B2-8A75-BDFF08FB9451}"/>
    <dgm:cxn modelId="{467648FB-170E-4D26-A138-D968725478D8}" type="presOf" srcId="{4A3355CA-7128-4B50-A24D-6E9EBAA3ED1D}" destId="{CD30B3C3-CB52-4961-AF38-2ECB72D5064D}" srcOrd="0" destOrd="0" presId="urn:microsoft.com/office/officeart/2005/8/layout/cycle2"/>
    <dgm:cxn modelId="{A4595434-CB66-45FB-A131-43900C2E4DDC}" type="presOf" srcId="{FB9F4AAA-F0B7-419E-93F4-087A291D33DE}" destId="{D9D0C3A5-30DA-4F7E-8545-43DFC89A99E2}" srcOrd="1" destOrd="0" presId="urn:microsoft.com/office/officeart/2005/8/layout/cycle2"/>
    <dgm:cxn modelId="{550A84B8-7B91-433F-8CF3-D017A1AE0533}" srcId="{327414CE-ADB6-4959-87C2-31C8FF84783A}" destId="{B9B52A63-7782-4662-BF39-0AB622ACFB7F}" srcOrd="3" destOrd="0" parTransId="{D21A8A9F-477C-4169-A951-4FE3B5CD7949}" sibTransId="{FB9F4AAA-F0B7-419E-93F4-087A291D33DE}"/>
    <dgm:cxn modelId="{1942C042-4930-40A7-ADF6-6B6E44D4D79C}" type="presOf" srcId="{E99248A6-0157-4A0C-B09D-E3CF7579A5B4}" destId="{47AC6F3B-23D5-4F1B-87BA-1CCCA44D6C86}" srcOrd="0" destOrd="0" presId="urn:microsoft.com/office/officeart/2005/8/layout/cycle2"/>
    <dgm:cxn modelId="{28D61239-EA73-43B7-8F9A-E84F9024F7A0}" srcId="{327414CE-ADB6-4959-87C2-31C8FF84783A}" destId="{E99248A6-0157-4A0C-B09D-E3CF7579A5B4}" srcOrd="1" destOrd="0" parTransId="{1E5CB7FA-872F-4EF1-B38C-9C2DBDF3B3B0}" sibTransId="{3F94A658-43F8-4689-8A6D-A21B06E3E8E4}"/>
    <dgm:cxn modelId="{2647FF05-A4FD-44B0-BE85-CCD0D7C17353}" type="presOf" srcId="{F8E1DAE8-C19D-4199-9118-F366085BB8E7}" destId="{B1E48E53-10E9-4AF7-A324-727F64A69B5B}" srcOrd="0" destOrd="0" presId="urn:microsoft.com/office/officeart/2005/8/layout/cycle2"/>
    <dgm:cxn modelId="{5C33A01E-B5FA-42E6-970D-E4295BE395DA}" type="presOf" srcId="{026DBB85-41EC-43E3-9276-CA0B07FA4953}" destId="{681A03E9-6956-418E-B3F5-FAC0F0C4A2CD}" srcOrd="0" destOrd="0" presId="urn:microsoft.com/office/officeart/2005/8/layout/cycle2"/>
    <dgm:cxn modelId="{208CBBA6-743B-49FE-B757-02F32D72B10E}" type="presOf" srcId="{FB9F4AAA-F0B7-419E-93F4-087A291D33DE}" destId="{4EC95382-1BB4-4760-A6F6-18683181F804}" srcOrd="0" destOrd="0" presId="urn:microsoft.com/office/officeart/2005/8/layout/cycle2"/>
    <dgm:cxn modelId="{BB906B48-0E25-4116-B356-49810CDB10E4}" srcId="{327414CE-ADB6-4959-87C2-31C8FF84783A}" destId="{4A3355CA-7128-4B50-A24D-6E9EBAA3ED1D}" srcOrd="4" destOrd="0" parTransId="{67B99336-68EF-4B67-9CAC-2C725307E022}" sibTransId="{4B18B9D7-4FD3-4DD0-9813-094662F93B1B}"/>
    <dgm:cxn modelId="{FE1067DF-FE64-41A9-8E9B-BAEBA82B7E13}" type="presOf" srcId="{3F94A658-43F8-4689-8A6D-A21B06E3E8E4}" destId="{6EC4692F-4C9E-423D-A3A3-022E02B3BF06}" srcOrd="0" destOrd="0" presId="urn:microsoft.com/office/officeart/2005/8/layout/cycle2"/>
    <dgm:cxn modelId="{6D2CE31B-479A-4E66-98E9-32E4108D75EA}" type="presOf" srcId="{F8E1DAE8-C19D-4199-9118-F366085BB8E7}" destId="{CA13BD53-4954-40F7-A183-0B0219BFA37A}" srcOrd="1" destOrd="0" presId="urn:microsoft.com/office/officeart/2005/8/layout/cycle2"/>
    <dgm:cxn modelId="{27140B66-8E26-4701-B315-E1546E5FBD78}" type="presOf" srcId="{576D4339-9B0A-4175-AC62-091A87FC800A}" destId="{3D74B38C-B2B6-4ED1-9B24-9AA4122902EB}" srcOrd="1" destOrd="0" presId="urn:microsoft.com/office/officeart/2005/8/layout/cycle2"/>
    <dgm:cxn modelId="{3367EE77-D793-4EC5-942F-38F41DF42293}" type="presOf" srcId="{4B18B9D7-4FD3-4DD0-9813-094662F93B1B}" destId="{B938FFE0-8F2C-4924-B1E9-3FC978FFE3BB}" srcOrd="0" destOrd="0" presId="urn:microsoft.com/office/officeart/2005/8/layout/cycle2"/>
    <dgm:cxn modelId="{50CC9B00-E2BA-4DA7-9AE9-1AB2D401AD71}" type="presOf" srcId="{64C0695B-66F6-41F1-95DB-F235746E92CA}" destId="{6C9A9803-1129-4770-BE17-AA24E5AAFF16}" srcOrd="0" destOrd="0" presId="urn:microsoft.com/office/officeart/2005/8/layout/cycle2"/>
    <dgm:cxn modelId="{B486F274-6DFA-4A81-A58D-8C6269B86CA0}" type="presOf" srcId="{B9B52A63-7782-4662-BF39-0AB622ACFB7F}" destId="{F1E33DC6-D740-44CE-9B6E-B3BEB0913895}" srcOrd="0" destOrd="0" presId="urn:microsoft.com/office/officeart/2005/8/layout/cycle2"/>
    <dgm:cxn modelId="{128FFB99-5A36-4946-BDCA-4570E31C8D6F}" type="presOf" srcId="{5BEC4561-3941-46B2-8A75-BDFF08FB9451}" destId="{70B83322-0175-40D0-852C-4FD86EDB978A}" srcOrd="0" destOrd="0" presId="urn:microsoft.com/office/officeart/2005/8/layout/cycle2"/>
    <dgm:cxn modelId="{5BDB9EBD-19A5-44FA-917E-B5C93F59D2F8}" type="presOf" srcId="{860D9467-DAEF-485C-9784-E2CF4AFB5FAA}" destId="{9222D36B-3756-44F3-85BE-332EB73F262E}" srcOrd="0" destOrd="0" presId="urn:microsoft.com/office/officeart/2005/8/layout/cycle2"/>
    <dgm:cxn modelId="{EFBA310F-83D4-46B6-90E0-4BC0AADC5CF7}" type="presOf" srcId="{3F94A658-43F8-4689-8A6D-A21B06E3E8E4}" destId="{39C3B867-87A6-4A42-AF02-2D1034B07D4D}" srcOrd="1" destOrd="0" presId="urn:microsoft.com/office/officeart/2005/8/layout/cycle2"/>
    <dgm:cxn modelId="{971B83B0-5503-4E06-881D-410FFE0AFC00}" type="presParOf" srcId="{EB215256-819C-4E7E-AEF9-8DBFDC1C9BD4}" destId="{1E1FD49C-890B-4975-99C7-9A473F3CA7D8}" srcOrd="0" destOrd="0" presId="urn:microsoft.com/office/officeart/2005/8/layout/cycle2"/>
    <dgm:cxn modelId="{0E46A3BF-CB8E-4B11-8AA6-B20DD6195FD5}" type="presParOf" srcId="{EB215256-819C-4E7E-AEF9-8DBFDC1C9BD4}" destId="{70B83322-0175-40D0-852C-4FD86EDB978A}" srcOrd="1" destOrd="0" presId="urn:microsoft.com/office/officeart/2005/8/layout/cycle2"/>
    <dgm:cxn modelId="{05F7671F-F6A0-4575-9577-BAFFAA673E81}" type="presParOf" srcId="{70B83322-0175-40D0-852C-4FD86EDB978A}" destId="{8137CF6F-9B53-485D-B590-8778AE2C16BC}" srcOrd="0" destOrd="0" presId="urn:microsoft.com/office/officeart/2005/8/layout/cycle2"/>
    <dgm:cxn modelId="{8A0AE7A9-2FEF-4506-BD19-C4D330338DEA}" type="presParOf" srcId="{EB215256-819C-4E7E-AEF9-8DBFDC1C9BD4}" destId="{47AC6F3B-23D5-4F1B-87BA-1CCCA44D6C86}" srcOrd="2" destOrd="0" presId="urn:microsoft.com/office/officeart/2005/8/layout/cycle2"/>
    <dgm:cxn modelId="{6B097A9D-1700-40EF-A473-7F35459B1A09}" type="presParOf" srcId="{EB215256-819C-4E7E-AEF9-8DBFDC1C9BD4}" destId="{6EC4692F-4C9E-423D-A3A3-022E02B3BF06}" srcOrd="3" destOrd="0" presId="urn:microsoft.com/office/officeart/2005/8/layout/cycle2"/>
    <dgm:cxn modelId="{01F78458-ABEB-4276-AE87-D3AA789F89C6}" type="presParOf" srcId="{6EC4692F-4C9E-423D-A3A3-022E02B3BF06}" destId="{39C3B867-87A6-4A42-AF02-2D1034B07D4D}" srcOrd="0" destOrd="0" presId="urn:microsoft.com/office/officeart/2005/8/layout/cycle2"/>
    <dgm:cxn modelId="{E7846A28-4B40-4CE1-B454-3DAB4D44BBE0}" type="presParOf" srcId="{EB215256-819C-4E7E-AEF9-8DBFDC1C9BD4}" destId="{681A03E9-6956-418E-B3F5-FAC0F0C4A2CD}" srcOrd="4" destOrd="0" presId="urn:microsoft.com/office/officeart/2005/8/layout/cycle2"/>
    <dgm:cxn modelId="{3E966EE9-BFE9-45E9-B540-DE57B9A160E3}" type="presParOf" srcId="{EB215256-819C-4E7E-AEF9-8DBFDC1C9BD4}" destId="{9222D36B-3756-44F3-85BE-332EB73F262E}" srcOrd="5" destOrd="0" presId="urn:microsoft.com/office/officeart/2005/8/layout/cycle2"/>
    <dgm:cxn modelId="{3A20FF81-79E6-4045-9FB6-647733118D61}" type="presParOf" srcId="{9222D36B-3756-44F3-85BE-332EB73F262E}" destId="{F9AC9EE2-6465-45C1-A659-AB6E6520C9B9}" srcOrd="0" destOrd="0" presId="urn:microsoft.com/office/officeart/2005/8/layout/cycle2"/>
    <dgm:cxn modelId="{DF974268-02F1-4AF0-988A-5A6F4087A5B8}" type="presParOf" srcId="{EB215256-819C-4E7E-AEF9-8DBFDC1C9BD4}" destId="{F1E33DC6-D740-44CE-9B6E-B3BEB0913895}" srcOrd="6" destOrd="0" presId="urn:microsoft.com/office/officeart/2005/8/layout/cycle2"/>
    <dgm:cxn modelId="{07F2E61A-4F79-4B7A-A784-DA8C50F23A43}" type="presParOf" srcId="{EB215256-819C-4E7E-AEF9-8DBFDC1C9BD4}" destId="{4EC95382-1BB4-4760-A6F6-18683181F804}" srcOrd="7" destOrd="0" presId="urn:microsoft.com/office/officeart/2005/8/layout/cycle2"/>
    <dgm:cxn modelId="{4524828C-A995-4010-A86F-A62D6541EB88}" type="presParOf" srcId="{4EC95382-1BB4-4760-A6F6-18683181F804}" destId="{D9D0C3A5-30DA-4F7E-8545-43DFC89A99E2}" srcOrd="0" destOrd="0" presId="urn:microsoft.com/office/officeart/2005/8/layout/cycle2"/>
    <dgm:cxn modelId="{57859EA8-052C-483E-85ED-747C5EBCD5AC}" type="presParOf" srcId="{EB215256-819C-4E7E-AEF9-8DBFDC1C9BD4}" destId="{CD30B3C3-CB52-4961-AF38-2ECB72D5064D}" srcOrd="8" destOrd="0" presId="urn:microsoft.com/office/officeart/2005/8/layout/cycle2"/>
    <dgm:cxn modelId="{A7290CDB-922B-4599-BAE3-5AB519DC2E45}" type="presParOf" srcId="{EB215256-819C-4E7E-AEF9-8DBFDC1C9BD4}" destId="{B938FFE0-8F2C-4924-B1E9-3FC978FFE3BB}" srcOrd="9" destOrd="0" presId="urn:microsoft.com/office/officeart/2005/8/layout/cycle2"/>
    <dgm:cxn modelId="{D15B0EA4-2FD0-4D40-9E80-1049636E3F17}" type="presParOf" srcId="{B938FFE0-8F2C-4924-B1E9-3FC978FFE3BB}" destId="{32887F86-3279-40EA-8B51-338A8BE47060}" srcOrd="0" destOrd="0" presId="urn:microsoft.com/office/officeart/2005/8/layout/cycle2"/>
    <dgm:cxn modelId="{98EE3771-8FCF-4375-B256-BAA738192294}" type="presParOf" srcId="{EB215256-819C-4E7E-AEF9-8DBFDC1C9BD4}" destId="{747C7CB7-5540-4953-A900-BE193C4AD9DA}" srcOrd="10" destOrd="0" presId="urn:microsoft.com/office/officeart/2005/8/layout/cycle2"/>
    <dgm:cxn modelId="{BB651950-83B8-4866-B584-C6EF2B84478F}" type="presParOf" srcId="{EB215256-819C-4E7E-AEF9-8DBFDC1C9BD4}" destId="{88032349-34F2-4173-8B91-1091F7E3DE2F}" srcOrd="11" destOrd="0" presId="urn:microsoft.com/office/officeart/2005/8/layout/cycle2"/>
    <dgm:cxn modelId="{68D78B74-9D5A-41DE-AB1F-10C5ECD86E58}" type="presParOf" srcId="{88032349-34F2-4173-8B91-1091F7E3DE2F}" destId="{3D74B38C-B2B6-4ED1-9B24-9AA4122902EB}" srcOrd="0" destOrd="0" presId="urn:microsoft.com/office/officeart/2005/8/layout/cycle2"/>
    <dgm:cxn modelId="{5FC02A00-8735-4DAE-80D5-F9B324338655}" type="presParOf" srcId="{EB215256-819C-4E7E-AEF9-8DBFDC1C9BD4}" destId="{6C9A9803-1129-4770-BE17-AA24E5AAFF16}" srcOrd="12" destOrd="0" presId="urn:microsoft.com/office/officeart/2005/8/layout/cycle2"/>
    <dgm:cxn modelId="{AA88341D-B01C-4316-9EDD-E2B88B2D8316}" type="presParOf" srcId="{EB215256-819C-4E7E-AEF9-8DBFDC1C9BD4}" destId="{B1E48E53-10E9-4AF7-A324-727F64A69B5B}" srcOrd="13" destOrd="0" presId="urn:microsoft.com/office/officeart/2005/8/layout/cycle2"/>
    <dgm:cxn modelId="{300FAFC4-DA26-4321-A8E6-0966DBC914F2}" type="presParOf" srcId="{B1E48E53-10E9-4AF7-A324-727F64A69B5B}" destId="{CA13BD53-4954-40F7-A183-0B0219BFA37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781773-A0D1-4050-9DCA-EE61DE576F8E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8BD74B-CAB2-4636-BDAD-4439EEED9B02}">
      <dgm:prSet phldrT="[Text]"/>
      <dgm:spPr/>
      <dgm:t>
        <a:bodyPr/>
        <a:lstStyle/>
        <a:p>
          <a:r>
            <a:rPr lang="en-US" dirty="0" smtClean="0"/>
            <a:t>Customer</a:t>
          </a:r>
          <a:endParaRPr lang="en-US" dirty="0"/>
        </a:p>
      </dgm:t>
    </dgm:pt>
    <dgm:pt modelId="{584A16A1-446C-4CEB-B86E-F218DBBD672F}" type="parTrans" cxnId="{78914D13-9798-4E81-8E70-BB3CCA471E3A}">
      <dgm:prSet/>
      <dgm:spPr/>
      <dgm:t>
        <a:bodyPr/>
        <a:lstStyle/>
        <a:p>
          <a:endParaRPr lang="en-US"/>
        </a:p>
      </dgm:t>
    </dgm:pt>
    <dgm:pt modelId="{9386A44C-EE75-487E-ACC9-C283E93998BF}" type="sibTrans" cxnId="{78914D13-9798-4E81-8E70-BB3CCA471E3A}">
      <dgm:prSet/>
      <dgm:spPr/>
      <dgm:t>
        <a:bodyPr/>
        <a:lstStyle/>
        <a:p>
          <a:endParaRPr lang="en-US"/>
        </a:p>
      </dgm:t>
    </dgm:pt>
    <dgm:pt modelId="{AAED675B-77CD-4A0E-A2C4-06BC7AA3A72F}">
      <dgm:prSet phldrT="[Text]"/>
      <dgm:spPr/>
      <dgm:t>
        <a:bodyPr/>
        <a:lstStyle/>
        <a:p>
          <a:r>
            <a:rPr lang="en-US" dirty="0" smtClean="0"/>
            <a:t>Transaction</a:t>
          </a:r>
          <a:endParaRPr lang="en-US" dirty="0"/>
        </a:p>
      </dgm:t>
    </dgm:pt>
    <dgm:pt modelId="{DAEA98BF-299F-480D-BD71-85F95EA9E49C}" type="parTrans" cxnId="{819238C5-5499-4A29-9189-9B604388F03A}">
      <dgm:prSet/>
      <dgm:spPr/>
      <dgm:t>
        <a:bodyPr/>
        <a:lstStyle/>
        <a:p>
          <a:endParaRPr lang="en-US"/>
        </a:p>
      </dgm:t>
    </dgm:pt>
    <dgm:pt modelId="{BBC00663-DD47-48D1-AD60-D6B70B491209}" type="sibTrans" cxnId="{819238C5-5499-4A29-9189-9B604388F03A}">
      <dgm:prSet/>
      <dgm:spPr/>
      <dgm:t>
        <a:bodyPr/>
        <a:lstStyle/>
        <a:p>
          <a:endParaRPr lang="en-US"/>
        </a:p>
      </dgm:t>
    </dgm:pt>
    <dgm:pt modelId="{B3DE0022-823A-4BCC-B9E7-D200C15E901F}">
      <dgm:prSet phldrT="[Text]"/>
      <dgm:spPr/>
      <dgm:t>
        <a:bodyPr/>
        <a:lstStyle/>
        <a:p>
          <a:r>
            <a:rPr lang="en-US" dirty="0" smtClean="0"/>
            <a:t>Interaction </a:t>
          </a:r>
        </a:p>
      </dgm:t>
    </dgm:pt>
    <dgm:pt modelId="{9DF80394-E93F-43C7-B91D-35E23B9233BC}" type="parTrans" cxnId="{28656194-CE92-4F67-B2CB-5D152A77C907}">
      <dgm:prSet/>
      <dgm:spPr/>
      <dgm:t>
        <a:bodyPr/>
        <a:lstStyle/>
        <a:p>
          <a:endParaRPr lang="en-US"/>
        </a:p>
      </dgm:t>
    </dgm:pt>
    <dgm:pt modelId="{B9664399-5195-4A7F-AA32-E443CE67AE7C}" type="sibTrans" cxnId="{28656194-CE92-4F67-B2CB-5D152A77C907}">
      <dgm:prSet/>
      <dgm:spPr/>
      <dgm:t>
        <a:bodyPr/>
        <a:lstStyle/>
        <a:p>
          <a:endParaRPr lang="en-US"/>
        </a:p>
      </dgm:t>
    </dgm:pt>
    <dgm:pt modelId="{915398BA-86A4-403A-8E33-AA35352B7B10}" type="pres">
      <dgm:prSet presAssocID="{28781773-A0D1-4050-9DCA-EE61DE576F8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79D77F-D7B6-47A2-9521-1353F97C6EEF}" type="pres">
      <dgm:prSet presAssocID="{978BD74B-CAB2-4636-BDAD-4439EEED9B02}" presName="composite" presStyleCnt="0"/>
      <dgm:spPr/>
    </dgm:pt>
    <dgm:pt modelId="{68A7D5F7-7512-4596-B313-CCDF2DCB3F1A}" type="pres">
      <dgm:prSet presAssocID="{978BD74B-CAB2-4636-BDAD-4439EEED9B02}" presName="rect1" presStyleLbl="bgImgPlace1" presStyleIdx="0" presStyleCnt="3" custScaleX="203502" custScaleY="157336" custLinFactNeighborX="-14904" custLinFactNeighborY="67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</dgm:pt>
    <dgm:pt modelId="{EA123A5F-85DA-4113-9019-FE6C32BE2FE6}" type="pres">
      <dgm:prSet presAssocID="{978BD74B-CAB2-4636-BDAD-4439EEED9B02}" presName="wedgeRectCallout1" presStyleLbl="node1" presStyleIdx="0" presStyleCnt="3" custLinFactY="9374" custLinFactNeighborX="-5117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81F67E-66E8-4C7E-BB88-E8ADEAF8D6A5}" type="pres">
      <dgm:prSet presAssocID="{9386A44C-EE75-487E-ACC9-C283E93998BF}" presName="sibTrans" presStyleCnt="0"/>
      <dgm:spPr/>
    </dgm:pt>
    <dgm:pt modelId="{987D52BB-AA8D-4D30-882F-CBA77BB2CC92}" type="pres">
      <dgm:prSet presAssocID="{AAED675B-77CD-4A0E-A2C4-06BC7AA3A72F}" presName="composite" presStyleCnt="0"/>
      <dgm:spPr/>
    </dgm:pt>
    <dgm:pt modelId="{B2ED49E1-AEFF-40C1-A0AD-BD4E16A09ED2}" type="pres">
      <dgm:prSet presAssocID="{AAED675B-77CD-4A0E-A2C4-06BC7AA3A72F}" presName="rect1" presStyleLbl="bgImgPlace1" presStyleIdx="1" presStyleCnt="3" custScaleX="184154" custScaleY="156100" custLinFactNeighborX="-3066" custLinFactNeighborY="711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FF182BC2-745C-4342-ACCF-C5FC21B4A8F0}" type="pres">
      <dgm:prSet presAssocID="{AAED675B-77CD-4A0E-A2C4-06BC7AA3A72F}" presName="wedgeRectCallout1" presStyleLbl="node1" presStyleIdx="1" presStyleCnt="3" custLinFactY="30111" custLinFactNeighborX="33043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9F544-2343-44DA-9598-77BC6494F497}" type="pres">
      <dgm:prSet presAssocID="{BBC00663-DD47-48D1-AD60-D6B70B491209}" presName="sibTrans" presStyleCnt="0"/>
      <dgm:spPr/>
    </dgm:pt>
    <dgm:pt modelId="{C9034FA4-11DE-462B-AB50-ED7795F4E2D9}" type="pres">
      <dgm:prSet presAssocID="{B3DE0022-823A-4BCC-B9E7-D200C15E901F}" presName="composite" presStyleCnt="0"/>
      <dgm:spPr/>
    </dgm:pt>
    <dgm:pt modelId="{15E3E228-ADBD-43B2-B806-442F823C737E}" type="pres">
      <dgm:prSet presAssocID="{B3DE0022-823A-4BCC-B9E7-D200C15E901F}" presName="rect1" presStyleLbl="bgImgPlace1" presStyleIdx="2" presStyleCnt="3" custScaleX="16772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968FD9D5-B520-4FB5-8DFA-4492D83505CA}" type="pres">
      <dgm:prSet presAssocID="{B3DE0022-823A-4BCC-B9E7-D200C15E901F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656194-CE92-4F67-B2CB-5D152A77C907}" srcId="{28781773-A0D1-4050-9DCA-EE61DE576F8E}" destId="{B3DE0022-823A-4BCC-B9E7-D200C15E901F}" srcOrd="2" destOrd="0" parTransId="{9DF80394-E93F-43C7-B91D-35E23B9233BC}" sibTransId="{B9664399-5195-4A7F-AA32-E443CE67AE7C}"/>
    <dgm:cxn modelId="{78914D13-9798-4E81-8E70-BB3CCA471E3A}" srcId="{28781773-A0D1-4050-9DCA-EE61DE576F8E}" destId="{978BD74B-CAB2-4636-BDAD-4439EEED9B02}" srcOrd="0" destOrd="0" parTransId="{584A16A1-446C-4CEB-B86E-F218DBBD672F}" sibTransId="{9386A44C-EE75-487E-ACC9-C283E93998BF}"/>
    <dgm:cxn modelId="{7664F59D-A237-4295-A716-316E918322C3}" type="presOf" srcId="{28781773-A0D1-4050-9DCA-EE61DE576F8E}" destId="{915398BA-86A4-403A-8E33-AA35352B7B10}" srcOrd="0" destOrd="0" presId="urn:microsoft.com/office/officeart/2008/layout/BendingPictureCaptionList"/>
    <dgm:cxn modelId="{94107D2C-7993-4957-82CC-58FEE567AFF1}" type="presOf" srcId="{AAED675B-77CD-4A0E-A2C4-06BC7AA3A72F}" destId="{FF182BC2-745C-4342-ACCF-C5FC21B4A8F0}" srcOrd="0" destOrd="0" presId="urn:microsoft.com/office/officeart/2008/layout/BendingPictureCaptionList"/>
    <dgm:cxn modelId="{0ABC6CBC-734F-409D-B46C-10055207484A}" type="presOf" srcId="{B3DE0022-823A-4BCC-B9E7-D200C15E901F}" destId="{968FD9D5-B520-4FB5-8DFA-4492D83505CA}" srcOrd="0" destOrd="0" presId="urn:microsoft.com/office/officeart/2008/layout/BendingPictureCaptionList"/>
    <dgm:cxn modelId="{98375495-C397-4428-8504-A772C06CDB9C}" type="presOf" srcId="{978BD74B-CAB2-4636-BDAD-4439EEED9B02}" destId="{EA123A5F-85DA-4113-9019-FE6C32BE2FE6}" srcOrd="0" destOrd="0" presId="urn:microsoft.com/office/officeart/2008/layout/BendingPictureCaptionList"/>
    <dgm:cxn modelId="{819238C5-5499-4A29-9189-9B604388F03A}" srcId="{28781773-A0D1-4050-9DCA-EE61DE576F8E}" destId="{AAED675B-77CD-4A0E-A2C4-06BC7AA3A72F}" srcOrd="1" destOrd="0" parTransId="{DAEA98BF-299F-480D-BD71-85F95EA9E49C}" sibTransId="{BBC00663-DD47-48D1-AD60-D6B70B491209}"/>
    <dgm:cxn modelId="{7800109B-6EBB-44F4-AC56-A9F7166AE9DE}" type="presParOf" srcId="{915398BA-86A4-403A-8E33-AA35352B7B10}" destId="{5D79D77F-D7B6-47A2-9521-1353F97C6EEF}" srcOrd="0" destOrd="0" presId="urn:microsoft.com/office/officeart/2008/layout/BendingPictureCaptionList"/>
    <dgm:cxn modelId="{0F47B48F-195A-41A5-ADFA-7B2DA5EBF362}" type="presParOf" srcId="{5D79D77F-D7B6-47A2-9521-1353F97C6EEF}" destId="{68A7D5F7-7512-4596-B313-CCDF2DCB3F1A}" srcOrd="0" destOrd="0" presId="urn:microsoft.com/office/officeart/2008/layout/BendingPictureCaptionList"/>
    <dgm:cxn modelId="{4102EEDD-469F-4B67-BC8A-3AD42CD37D02}" type="presParOf" srcId="{5D79D77F-D7B6-47A2-9521-1353F97C6EEF}" destId="{EA123A5F-85DA-4113-9019-FE6C32BE2FE6}" srcOrd="1" destOrd="0" presId="urn:microsoft.com/office/officeart/2008/layout/BendingPictureCaptionList"/>
    <dgm:cxn modelId="{B80FA968-3C69-4E87-B122-B932E9D96DAF}" type="presParOf" srcId="{915398BA-86A4-403A-8E33-AA35352B7B10}" destId="{8381F67E-66E8-4C7E-BB88-E8ADEAF8D6A5}" srcOrd="1" destOrd="0" presId="urn:microsoft.com/office/officeart/2008/layout/BendingPictureCaptionList"/>
    <dgm:cxn modelId="{6A4F06A4-C03C-4DE8-AE94-513C254F03B5}" type="presParOf" srcId="{915398BA-86A4-403A-8E33-AA35352B7B10}" destId="{987D52BB-AA8D-4D30-882F-CBA77BB2CC92}" srcOrd="2" destOrd="0" presId="urn:microsoft.com/office/officeart/2008/layout/BendingPictureCaptionList"/>
    <dgm:cxn modelId="{094C4AD9-60E1-4F0B-9BC5-9F1E158813A7}" type="presParOf" srcId="{987D52BB-AA8D-4D30-882F-CBA77BB2CC92}" destId="{B2ED49E1-AEFF-40C1-A0AD-BD4E16A09ED2}" srcOrd="0" destOrd="0" presId="urn:microsoft.com/office/officeart/2008/layout/BendingPictureCaptionList"/>
    <dgm:cxn modelId="{CAADF8D1-5F8F-4296-B1D4-00B9D90A7816}" type="presParOf" srcId="{987D52BB-AA8D-4D30-882F-CBA77BB2CC92}" destId="{FF182BC2-745C-4342-ACCF-C5FC21B4A8F0}" srcOrd="1" destOrd="0" presId="urn:microsoft.com/office/officeart/2008/layout/BendingPictureCaptionList"/>
    <dgm:cxn modelId="{0080A730-3124-45B5-900D-117FA8EBD78A}" type="presParOf" srcId="{915398BA-86A4-403A-8E33-AA35352B7B10}" destId="{2739F544-2343-44DA-9598-77BC6494F497}" srcOrd="3" destOrd="0" presId="urn:microsoft.com/office/officeart/2008/layout/BendingPictureCaptionList"/>
    <dgm:cxn modelId="{B88BE378-8C5B-47EB-BA0F-255BA28EC611}" type="presParOf" srcId="{915398BA-86A4-403A-8E33-AA35352B7B10}" destId="{C9034FA4-11DE-462B-AB50-ED7795F4E2D9}" srcOrd="4" destOrd="0" presId="urn:microsoft.com/office/officeart/2008/layout/BendingPictureCaptionList"/>
    <dgm:cxn modelId="{BA95529E-F402-4443-89B0-1012F6E82E5B}" type="presParOf" srcId="{C9034FA4-11DE-462B-AB50-ED7795F4E2D9}" destId="{15E3E228-ADBD-43B2-B806-442F823C737E}" srcOrd="0" destOrd="0" presId="urn:microsoft.com/office/officeart/2008/layout/BendingPictureCaptionList"/>
    <dgm:cxn modelId="{1F6511A7-EB1E-4BB0-98CD-4A58D9058404}" type="presParOf" srcId="{C9034FA4-11DE-462B-AB50-ED7795F4E2D9}" destId="{968FD9D5-B520-4FB5-8DFA-4492D83505C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E74EE9-CC75-4683-AB79-A92564A05122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4A833D-A2C7-4CCD-91C3-B047C3F65472}">
      <dgm:prSet phldrT="[Text]"/>
      <dgm:spPr/>
      <dgm:t>
        <a:bodyPr/>
        <a:lstStyle/>
        <a:p>
          <a:r>
            <a:rPr lang="en-US" dirty="0" smtClean="0"/>
            <a:t>Data extraction</a:t>
          </a:r>
          <a:endParaRPr lang="en-US" dirty="0"/>
        </a:p>
      </dgm:t>
    </dgm:pt>
    <dgm:pt modelId="{E3DF3A61-7523-4247-A6E8-32C31C2E3604}" type="parTrans" cxnId="{16C14202-5348-4E88-A9E4-DB3B3ADCA785}">
      <dgm:prSet/>
      <dgm:spPr/>
      <dgm:t>
        <a:bodyPr/>
        <a:lstStyle/>
        <a:p>
          <a:endParaRPr lang="en-US"/>
        </a:p>
      </dgm:t>
    </dgm:pt>
    <dgm:pt modelId="{0A85FC7B-2983-4617-AB4C-09F79D439036}" type="sibTrans" cxnId="{16C14202-5348-4E88-A9E4-DB3B3ADCA785}">
      <dgm:prSet/>
      <dgm:spPr/>
      <dgm:t>
        <a:bodyPr/>
        <a:lstStyle/>
        <a:p>
          <a:endParaRPr lang="en-US"/>
        </a:p>
      </dgm:t>
    </dgm:pt>
    <dgm:pt modelId="{E093A65B-B762-4DB3-9784-1E7461BFCB6E}">
      <dgm:prSet phldrT="[Text]"/>
      <dgm:spPr/>
      <dgm:t>
        <a:bodyPr/>
        <a:lstStyle/>
        <a:p>
          <a:r>
            <a:rPr lang="en-US" dirty="0" smtClean="0"/>
            <a:t>Updating data</a:t>
          </a:r>
          <a:endParaRPr lang="en-US" dirty="0"/>
        </a:p>
      </dgm:t>
    </dgm:pt>
    <dgm:pt modelId="{020294E4-AAEF-49C9-9BDE-D434D1FC32DC}" type="parTrans" cxnId="{9BB1621F-D644-4B66-92D9-113DD950D0BE}">
      <dgm:prSet/>
      <dgm:spPr/>
      <dgm:t>
        <a:bodyPr/>
        <a:lstStyle/>
        <a:p>
          <a:endParaRPr lang="en-US"/>
        </a:p>
      </dgm:t>
    </dgm:pt>
    <dgm:pt modelId="{D2938C3D-6239-4199-8B76-510D3ACCE999}" type="sibTrans" cxnId="{9BB1621F-D644-4B66-92D9-113DD950D0BE}">
      <dgm:prSet/>
      <dgm:spPr/>
      <dgm:t>
        <a:bodyPr/>
        <a:lstStyle/>
        <a:p>
          <a:endParaRPr lang="en-US"/>
        </a:p>
      </dgm:t>
    </dgm:pt>
    <dgm:pt modelId="{F79FE0F4-FA99-4024-8071-F5751C0A1A4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Data analysis</a:t>
          </a:r>
          <a:endParaRPr lang="en-US" dirty="0">
            <a:solidFill>
              <a:schemeClr val="bg1"/>
            </a:solidFill>
          </a:endParaRPr>
        </a:p>
      </dgm:t>
    </dgm:pt>
    <dgm:pt modelId="{7349495A-BA59-4CC2-B73C-5DB750F6583E}" type="parTrans" cxnId="{AF12091E-D28A-44ED-BBAF-A8B6F362541B}">
      <dgm:prSet/>
      <dgm:spPr/>
      <dgm:t>
        <a:bodyPr/>
        <a:lstStyle/>
        <a:p>
          <a:endParaRPr lang="en-US"/>
        </a:p>
      </dgm:t>
    </dgm:pt>
    <dgm:pt modelId="{E1134373-7D80-4578-AAA6-348DB91D929E}" type="sibTrans" cxnId="{AF12091E-D28A-44ED-BBAF-A8B6F362541B}">
      <dgm:prSet/>
      <dgm:spPr/>
      <dgm:t>
        <a:bodyPr/>
        <a:lstStyle/>
        <a:p>
          <a:endParaRPr lang="en-US"/>
        </a:p>
      </dgm:t>
    </dgm:pt>
    <dgm:pt modelId="{8AB68ECE-2404-4EF5-A11F-713AC9FA8EEA}" type="pres">
      <dgm:prSet presAssocID="{1DE74EE9-CC75-4683-AB79-A92564A0512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3CD6D1-E779-4739-9EDC-915AC761E0C6}" type="pres">
      <dgm:prSet presAssocID="{504A833D-A2C7-4CCD-91C3-B047C3F65472}" presName="composite" presStyleCnt="0"/>
      <dgm:spPr/>
    </dgm:pt>
    <dgm:pt modelId="{1513E702-216A-4C5C-A881-F2F1BDE9E8E5}" type="pres">
      <dgm:prSet presAssocID="{504A833D-A2C7-4CCD-91C3-B047C3F65472}" presName="rect1" presStyleLbl="bgShp" presStyleIdx="0" presStyleCnt="3" custScaleX="100000" custScaleY="89581" custLinFactNeighborX="-22640" custLinFactNeighborY="-538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DF2DB24-C474-48A5-A245-CBC0E8A1F157}" type="pres">
      <dgm:prSet presAssocID="{504A833D-A2C7-4CCD-91C3-B047C3F65472}" presName="rect2" presStyleLbl="trBgShp" presStyleIdx="0" presStyleCnt="3" custLinFactNeighborX="-22184" custLinFactNeighborY="761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43B58-C7ED-426F-BE4F-184A0B62EBAB}" type="pres">
      <dgm:prSet presAssocID="{0A85FC7B-2983-4617-AB4C-09F79D439036}" presName="sibTrans" presStyleCnt="0"/>
      <dgm:spPr/>
    </dgm:pt>
    <dgm:pt modelId="{345F5179-8A9A-4969-980D-FFEDF86E3F8B}" type="pres">
      <dgm:prSet presAssocID="{E093A65B-B762-4DB3-9784-1E7461BFCB6E}" presName="composite" presStyleCnt="0"/>
      <dgm:spPr/>
    </dgm:pt>
    <dgm:pt modelId="{899F1C54-0B1B-4D4B-9F3B-33797A20335A}" type="pres">
      <dgm:prSet presAssocID="{E093A65B-B762-4DB3-9784-1E7461BFCB6E}" presName="rect1" presStyleLbl="bgShp" presStyleIdx="1" presStyleCnt="3" custLinFactNeighborX="25601" custLinFactNeighborY="232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en-US"/>
        </a:p>
      </dgm:t>
    </dgm:pt>
    <dgm:pt modelId="{079A1C70-A740-4907-B229-B9D3A86E520D}" type="pres">
      <dgm:prSet presAssocID="{E093A65B-B762-4DB3-9784-1E7461BFCB6E}" presName="rect2" presStyleLbl="trBgShp" presStyleIdx="1" presStyleCnt="3" custLinFactY="32063" custLinFactNeighborX="26409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513CCB-BFD3-4263-9B89-423ECF8B9657}" type="pres">
      <dgm:prSet presAssocID="{D2938C3D-6239-4199-8B76-510D3ACCE999}" presName="sibTrans" presStyleCnt="0"/>
      <dgm:spPr/>
    </dgm:pt>
    <dgm:pt modelId="{DC972A89-F72B-4DA1-B180-D477CCFC783D}" type="pres">
      <dgm:prSet presAssocID="{F79FE0F4-FA99-4024-8071-F5751C0A1A4D}" presName="composite" presStyleCnt="0"/>
      <dgm:spPr/>
    </dgm:pt>
    <dgm:pt modelId="{1ACF400B-713C-4AB7-886B-B8428A3166FC}" type="pres">
      <dgm:prSet presAssocID="{F79FE0F4-FA99-4024-8071-F5751C0A1A4D}" presName="rect1" presStyleLbl="bgShp" presStyleIdx="2" presStyleCnt="3" custLinFactNeighborX="-11307" custLinFactNeighborY="-149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en-US"/>
        </a:p>
      </dgm:t>
    </dgm:pt>
    <dgm:pt modelId="{0F6B26DC-149C-4961-AEA5-5129B5284CAA}" type="pres">
      <dgm:prSet presAssocID="{F79FE0F4-FA99-4024-8071-F5751C0A1A4D}" presName="rect2" presStyleLbl="trBgShp" presStyleIdx="2" presStyleCnt="3" custLinFactNeighborX="-11515" custLinFactNeighborY="257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59E17F-0EE8-412D-9039-FE3F20B371A6}" type="presOf" srcId="{504A833D-A2C7-4CCD-91C3-B047C3F65472}" destId="{6DF2DB24-C474-48A5-A245-CBC0E8A1F157}" srcOrd="0" destOrd="0" presId="urn:microsoft.com/office/officeart/2008/layout/BendingPictureSemiTransparentText"/>
    <dgm:cxn modelId="{CB7025AD-8FA4-4E2F-9626-B51E0CE3956F}" type="presOf" srcId="{F79FE0F4-FA99-4024-8071-F5751C0A1A4D}" destId="{0F6B26DC-149C-4961-AEA5-5129B5284CAA}" srcOrd="0" destOrd="0" presId="urn:microsoft.com/office/officeart/2008/layout/BendingPictureSemiTransparentText"/>
    <dgm:cxn modelId="{D7B73250-4B21-4976-BF3B-FA6FE4D41CC3}" type="presOf" srcId="{E093A65B-B762-4DB3-9784-1E7461BFCB6E}" destId="{079A1C70-A740-4907-B229-B9D3A86E520D}" srcOrd="0" destOrd="0" presId="urn:microsoft.com/office/officeart/2008/layout/BendingPictureSemiTransparentText"/>
    <dgm:cxn modelId="{16C14202-5348-4E88-A9E4-DB3B3ADCA785}" srcId="{1DE74EE9-CC75-4683-AB79-A92564A05122}" destId="{504A833D-A2C7-4CCD-91C3-B047C3F65472}" srcOrd="0" destOrd="0" parTransId="{E3DF3A61-7523-4247-A6E8-32C31C2E3604}" sibTransId="{0A85FC7B-2983-4617-AB4C-09F79D439036}"/>
    <dgm:cxn modelId="{9BB1621F-D644-4B66-92D9-113DD950D0BE}" srcId="{1DE74EE9-CC75-4683-AB79-A92564A05122}" destId="{E093A65B-B762-4DB3-9784-1E7461BFCB6E}" srcOrd="1" destOrd="0" parTransId="{020294E4-AAEF-49C9-9BDE-D434D1FC32DC}" sibTransId="{D2938C3D-6239-4199-8B76-510D3ACCE999}"/>
    <dgm:cxn modelId="{AF12091E-D28A-44ED-BBAF-A8B6F362541B}" srcId="{1DE74EE9-CC75-4683-AB79-A92564A05122}" destId="{F79FE0F4-FA99-4024-8071-F5751C0A1A4D}" srcOrd="2" destOrd="0" parTransId="{7349495A-BA59-4CC2-B73C-5DB750F6583E}" sibTransId="{E1134373-7D80-4578-AAA6-348DB91D929E}"/>
    <dgm:cxn modelId="{007C36D3-1BE6-441D-9AC5-F940169AB585}" type="presOf" srcId="{1DE74EE9-CC75-4683-AB79-A92564A05122}" destId="{8AB68ECE-2404-4EF5-A11F-713AC9FA8EEA}" srcOrd="0" destOrd="0" presId="urn:microsoft.com/office/officeart/2008/layout/BendingPictureSemiTransparentText"/>
    <dgm:cxn modelId="{49D47FB6-8853-4758-9C16-BE64E7F23B2B}" type="presParOf" srcId="{8AB68ECE-2404-4EF5-A11F-713AC9FA8EEA}" destId="{063CD6D1-E779-4739-9EDC-915AC761E0C6}" srcOrd="0" destOrd="0" presId="urn:microsoft.com/office/officeart/2008/layout/BendingPictureSemiTransparentText"/>
    <dgm:cxn modelId="{A601523A-989F-4449-B31E-4D35DBFB159D}" type="presParOf" srcId="{063CD6D1-E779-4739-9EDC-915AC761E0C6}" destId="{1513E702-216A-4C5C-A881-F2F1BDE9E8E5}" srcOrd="0" destOrd="0" presId="urn:microsoft.com/office/officeart/2008/layout/BendingPictureSemiTransparentText"/>
    <dgm:cxn modelId="{8CCEC5C4-95A3-4BC7-9F79-CC6F24C222B9}" type="presParOf" srcId="{063CD6D1-E779-4739-9EDC-915AC761E0C6}" destId="{6DF2DB24-C474-48A5-A245-CBC0E8A1F157}" srcOrd="1" destOrd="0" presId="urn:microsoft.com/office/officeart/2008/layout/BendingPictureSemiTransparentText"/>
    <dgm:cxn modelId="{AEC48F68-07DD-48B9-AED3-1D8A2F9EAB97}" type="presParOf" srcId="{8AB68ECE-2404-4EF5-A11F-713AC9FA8EEA}" destId="{88343B58-C7ED-426F-BE4F-184A0B62EBAB}" srcOrd="1" destOrd="0" presId="urn:microsoft.com/office/officeart/2008/layout/BendingPictureSemiTransparentText"/>
    <dgm:cxn modelId="{0B1F7243-BB76-45DD-87EA-23C0D8077C30}" type="presParOf" srcId="{8AB68ECE-2404-4EF5-A11F-713AC9FA8EEA}" destId="{345F5179-8A9A-4969-980D-FFEDF86E3F8B}" srcOrd="2" destOrd="0" presId="urn:microsoft.com/office/officeart/2008/layout/BendingPictureSemiTransparentText"/>
    <dgm:cxn modelId="{A8F50644-6665-4298-895B-A1EBCDC73D51}" type="presParOf" srcId="{345F5179-8A9A-4969-980D-FFEDF86E3F8B}" destId="{899F1C54-0B1B-4D4B-9F3B-33797A20335A}" srcOrd="0" destOrd="0" presId="urn:microsoft.com/office/officeart/2008/layout/BendingPictureSemiTransparentText"/>
    <dgm:cxn modelId="{7E66D345-D9C7-487B-98E7-96B9784B7E6B}" type="presParOf" srcId="{345F5179-8A9A-4969-980D-FFEDF86E3F8B}" destId="{079A1C70-A740-4907-B229-B9D3A86E520D}" srcOrd="1" destOrd="0" presId="urn:microsoft.com/office/officeart/2008/layout/BendingPictureSemiTransparentText"/>
    <dgm:cxn modelId="{61B9FADD-0A5D-43F5-BC44-98E3D00F5402}" type="presParOf" srcId="{8AB68ECE-2404-4EF5-A11F-713AC9FA8EEA}" destId="{A0513CCB-BFD3-4263-9B89-423ECF8B9657}" srcOrd="3" destOrd="0" presId="urn:microsoft.com/office/officeart/2008/layout/BendingPictureSemiTransparentText"/>
    <dgm:cxn modelId="{5F96A9D1-0035-42D9-A425-873E29B3ED16}" type="presParOf" srcId="{8AB68ECE-2404-4EF5-A11F-713AC9FA8EEA}" destId="{DC972A89-F72B-4DA1-B180-D477CCFC783D}" srcOrd="4" destOrd="0" presId="urn:microsoft.com/office/officeart/2008/layout/BendingPictureSemiTransparentText"/>
    <dgm:cxn modelId="{C21E869B-F788-462D-802A-D3DACB064646}" type="presParOf" srcId="{DC972A89-F72B-4DA1-B180-D477CCFC783D}" destId="{1ACF400B-713C-4AB7-886B-B8428A3166FC}" srcOrd="0" destOrd="0" presId="urn:microsoft.com/office/officeart/2008/layout/BendingPictureSemiTransparentText"/>
    <dgm:cxn modelId="{54DAFC78-A249-4A08-8CAD-80E16FA107D4}" type="presParOf" srcId="{DC972A89-F72B-4DA1-B180-D477CCFC783D}" destId="{0F6B26DC-149C-4961-AEA5-5129B5284CA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8C2EBE-AB45-4F16-8F15-5DF0AD79E090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D21F11-41CD-4DC5-995C-1FAAD5F82A5B}">
      <dgm:prSet phldrT="[Text]"/>
      <dgm:spPr/>
      <dgm:t>
        <a:bodyPr/>
        <a:lstStyle/>
        <a:p>
          <a:r>
            <a:rPr lang="en-US" dirty="0" smtClean="0"/>
            <a:t>customer</a:t>
          </a:r>
          <a:endParaRPr lang="en-US" dirty="0"/>
        </a:p>
      </dgm:t>
    </dgm:pt>
    <dgm:pt modelId="{D3BF7D93-C2BA-4F34-86D0-8B9AD4965E88}" type="sibTrans" cxnId="{71ED183B-CC37-4891-ABC5-AAF73C0755A2}">
      <dgm:prSet/>
      <dgm:spPr/>
      <dgm:t>
        <a:bodyPr/>
        <a:lstStyle/>
        <a:p>
          <a:endParaRPr lang="en-US"/>
        </a:p>
      </dgm:t>
    </dgm:pt>
    <dgm:pt modelId="{CB6C061C-71B0-47BC-9AF8-9FA4FF1F8753}" type="parTrans" cxnId="{71ED183B-CC37-4891-ABC5-AAF73C0755A2}">
      <dgm:prSet/>
      <dgm:spPr/>
      <dgm:t>
        <a:bodyPr/>
        <a:lstStyle/>
        <a:p>
          <a:endParaRPr lang="en-US"/>
        </a:p>
      </dgm:t>
    </dgm:pt>
    <dgm:pt modelId="{7A29A9CF-BA9D-4F16-BB5A-5DDF4B2365B9}" type="pres">
      <dgm:prSet presAssocID="{2E8C2EBE-AB45-4F16-8F15-5DF0AD79E0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749E3-3E4C-4D17-B101-85BA7CE81FA1}" type="pres">
      <dgm:prSet presAssocID="{DDD21F11-41CD-4DC5-995C-1FAAD5F82A5B}" presName="composite" presStyleCnt="0"/>
      <dgm:spPr/>
    </dgm:pt>
    <dgm:pt modelId="{14C6B366-C218-4E37-97CA-E840F4442A1F}" type="pres">
      <dgm:prSet presAssocID="{DDD21F11-41CD-4DC5-995C-1FAAD5F82A5B}" presName="rect1" presStyleLbl="bgImgPlace1" presStyleIdx="0" presStyleCnt="1" custScaleX="150147" custLinFactNeighborX="-266" custLinFactNeighborY="36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en-US"/>
        </a:p>
      </dgm:t>
    </dgm:pt>
    <dgm:pt modelId="{38C422DA-0D9A-403B-9C3B-8FF0E2560246}" type="pres">
      <dgm:prSet presAssocID="{DDD21F11-41CD-4DC5-995C-1FAAD5F82A5B}" presName="wedgeRectCallout1" presStyleLbl="node1" presStyleIdx="0" presStyleCnt="1" custLinFactNeighborX="1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ED183B-CC37-4891-ABC5-AAF73C0755A2}" srcId="{2E8C2EBE-AB45-4F16-8F15-5DF0AD79E090}" destId="{DDD21F11-41CD-4DC5-995C-1FAAD5F82A5B}" srcOrd="0" destOrd="0" parTransId="{CB6C061C-71B0-47BC-9AF8-9FA4FF1F8753}" sibTransId="{D3BF7D93-C2BA-4F34-86D0-8B9AD4965E88}"/>
    <dgm:cxn modelId="{6FA57702-9EC2-4948-B5DC-152DDF79C2E8}" type="presOf" srcId="{DDD21F11-41CD-4DC5-995C-1FAAD5F82A5B}" destId="{38C422DA-0D9A-403B-9C3B-8FF0E2560246}" srcOrd="0" destOrd="0" presId="urn:microsoft.com/office/officeart/2008/layout/BendingPictureCaptionList"/>
    <dgm:cxn modelId="{DAB3AB2E-E2EE-43B9-9A99-E2246B3F22C9}" type="presOf" srcId="{2E8C2EBE-AB45-4F16-8F15-5DF0AD79E090}" destId="{7A29A9CF-BA9D-4F16-BB5A-5DDF4B2365B9}" srcOrd="0" destOrd="0" presId="urn:microsoft.com/office/officeart/2008/layout/BendingPictureCaptionList"/>
    <dgm:cxn modelId="{8819AFBE-0093-4C5F-B126-7928A4E9A492}" type="presParOf" srcId="{7A29A9CF-BA9D-4F16-BB5A-5DDF4B2365B9}" destId="{A6F749E3-3E4C-4D17-B101-85BA7CE81FA1}" srcOrd="0" destOrd="0" presId="urn:microsoft.com/office/officeart/2008/layout/BendingPictureCaptionList"/>
    <dgm:cxn modelId="{3E154850-4D5D-47C7-A6A9-F6C6519E159A}" type="presParOf" srcId="{A6F749E3-3E4C-4D17-B101-85BA7CE81FA1}" destId="{14C6B366-C218-4E37-97CA-E840F4442A1F}" srcOrd="0" destOrd="0" presId="urn:microsoft.com/office/officeart/2008/layout/BendingPictureCaptionList"/>
    <dgm:cxn modelId="{AAAD4D88-E90F-4688-BC76-FEA11D4EBB03}" type="presParOf" srcId="{A6F749E3-3E4C-4D17-B101-85BA7CE81FA1}" destId="{38C422DA-0D9A-403B-9C3B-8FF0E256024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9E501F-734A-4D26-9EB0-A3305C7C37BB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A07AE5-F497-42F8-AF1F-FE0D5EF6B075}">
      <dgm:prSet phldrT="[Text]"/>
      <dgm:spPr/>
      <dgm:t>
        <a:bodyPr/>
        <a:lstStyle/>
        <a:p>
          <a:r>
            <a:rPr lang="en-US" dirty="0" smtClean="0"/>
            <a:t>interaction</a:t>
          </a:r>
          <a:endParaRPr lang="en-US" dirty="0"/>
        </a:p>
      </dgm:t>
    </dgm:pt>
    <dgm:pt modelId="{423734B2-2488-44CD-B337-3F0A62149499}" type="parTrans" cxnId="{0F9C6B84-A9F9-422E-BDD4-01DB50858EB5}">
      <dgm:prSet/>
      <dgm:spPr/>
      <dgm:t>
        <a:bodyPr/>
        <a:lstStyle/>
        <a:p>
          <a:endParaRPr lang="en-US"/>
        </a:p>
      </dgm:t>
    </dgm:pt>
    <dgm:pt modelId="{DC218440-5903-4C4E-858D-D99449CFD900}" type="sibTrans" cxnId="{0F9C6B84-A9F9-422E-BDD4-01DB50858EB5}">
      <dgm:prSet/>
      <dgm:spPr/>
      <dgm:t>
        <a:bodyPr/>
        <a:lstStyle/>
        <a:p>
          <a:endParaRPr lang="en-US"/>
        </a:p>
      </dgm:t>
    </dgm:pt>
    <dgm:pt modelId="{6DD7B828-D5DC-4B0A-8D68-F5D90C20CD31}" type="pres">
      <dgm:prSet presAssocID="{D89E501F-734A-4D26-9EB0-A3305C7C37B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5E2E6F-6D0E-458F-B967-ECFE1566D60B}" type="pres">
      <dgm:prSet presAssocID="{E4A07AE5-F497-42F8-AF1F-FE0D5EF6B075}" presName="composite" presStyleCnt="0"/>
      <dgm:spPr/>
    </dgm:pt>
    <dgm:pt modelId="{09EEB9A7-457F-4B31-965A-8115909D9D99}" type="pres">
      <dgm:prSet presAssocID="{E4A07AE5-F497-42F8-AF1F-FE0D5EF6B075}" presName="rect1" presStyleLbl="bgImgPlace1" presStyleIdx="0" presStyleCnt="1" custScaleX="166234" custScaleY="11105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84EF970A-47E9-4A0A-8DEE-3A47588D88EF}" type="pres">
      <dgm:prSet presAssocID="{E4A07AE5-F497-42F8-AF1F-FE0D5EF6B075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A42587-4287-4D67-9139-BC77CA80F602}" type="presOf" srcId="{D89E501F-734A-4D26-9EB0-A3305C7C37BB}" destId="{6DD7B828-D5DC-4B0A-8D68-F5D90C20CD31}" srcOrd="0" destOrd="0" presId="urn:microsoft.com/office/officeart/2008/layout/BendingPictureCaptionList"/>
    <dgm:cxn modelId="{0F9C6B84-A9F9-422E-BDD4-01DB50858EB5}" srcId="{D89E501F-734A-4D26-9EB0-A3305C7C37BB}" destId="{E4A07AE5-F497-42F8-AF1F-FE0D5EF6B075}" srcOrd="0" destOrd="0" parTransId="{423734B2-2488-44CD-B337-3F0A62149499}" sibTransId="{DC218440-5903-4C4E-858D-D99449CFD900}"/>
    <dgm:cxn modelId="{2298B40C-2517-406C-8B73-790B965D177A}" type="presOf" srcId="{E4A07AE5-F497-42F8-AF1F-FE0D5EF6B075}" destId="{84EF970A-47E9-4A0A-8DEE-3A47588D88EF}" srcOrd="0" destOrd="0" presId="urn:microsoft.com/office/officeart/2008/layout/BendingPictureCaptionList"/>
    <dgm:cxn modelId="{C40CC8E6-9E3A-43E5-8A62-DD65512CB38B}" type="presParOf" srcId="{6DD7B828-D5DC-4B0A-8D68-F5D90C20CD31}" destId="{D25E2E6F-6D0E-458F-B967-ECFE1566D60B}" srcOrd="0" destOrd="0" presId="urn:microsoft.com/office/officeart/2008/layout/BendingPictureCaptionList"/>
    <dgm:cxn modelId="{B7AEF02E-AE31-40F2-887E-CF9849DF9CBA}" type="presParOf" srcId="{D25E2E6F-6D0E-458F-B967-ECFE1566D60B}" destId="{09EEB9A7-457F-4B31-965A-8115909D9D99}" srcOrd="0" destOrd="0" presId="urn:microsoft.com/office/officeart/2008/layout/BendingPictureCaptionList"/>
    <dgm:cxn modelId="{B7E3BE9F-3E9E-42F7-A076-758535161CEE}" type="presParOf" srcId="{D25E2E6F-6D0E-458F-B967-ECFE1566D60B}" destId="{84EF970A-47E9-4A0A-8DEE-3A47588D88E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81F5AE-BDDB-41AD-92B3-82D48FCD5DB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817B4C-F6BA-4830-89DE-9D8522F0C272}">
      <dgm:prSet phldrT="[Text]"/>
      <dgm:spPr/>
      <dgm:t>
        <a:bodyPr/>
        <a:lstStyle/>
        <a:p>
          <a:r>
            <a:rPr lang="en-US" dirty="0" smtClean="0"/>
            <a:t>transaction</a:t>
          </a:r>
          <a:endParaRPr lang="en-US" dirty="0"/>
        </a:p>
      </dgm:t>
    </dgm:pt>
    <dgm:pt modelId="{94DB1BF1-F96D-48AE-BB79-EE64DA9F8019}" type="parTrans" cxnId="{A1E2532A-4628-4C00-97C1-A6A3A13D878E}">
      <dgm:prSet/>
      <dgm:spPr/>
      <dgm:t>
        <a:bodyPr/>
        <a:lstStyle/>
        <a:p>
          <a:endParaRPr lang="en-US"/>
        </a:p>
      </dgm:t>
    </dgm:pt>
    <dgm:pt modelId="{DE901D22-16BE-42DF-B64F-B798E69D0084}" type="sibTrans" cxnId="{A1E2532A-4628-4C00-97C1-A6A3A13D878E}">
      <dgm:prSet/>
      <dgm:spPr/>
      <dgm:t>
        <a:bodyPr/>
        <a:lstStyle/>
        <a:p>
          <a:endParaRPr lang="en-US"/>
        </a:p>
      </dgm:t>
    </dgm:pt>
    <dgm:pt modelId="{0B1944B4-31BD-449A-8047-059EBE8DACE4}" type="pres">
      <dgm:prSet presAssocID="{3F81F5AE-BDDB-41AD-92B3-82D48FCD5D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5C92A3-168E-4E57-9541-579E776700A0}" type="pres">
      <dgm:prSet presAssocID="{DA817B4C-F6BA-4830-89DE-9D8522F0C272}" presName="composite" presStyleCnt="0"/>
      <dgm:spPr/>
    </dgm:pt>
    <dgm:pt modelId="{6B65373F-11E0-4FE3-A9F1-52B657B5DD35}" type="pres">
      <dgm:prSet presAssocID="{DA817B4C-F6BA-4830-89DE-9D8522F0C272}" presName="rect1" presStyleLbl="bgImgPlace1" presStyleIdx="0" presStyleCnt="1" custScaleX="150147" custScaleY="1117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4A54C9DE-C62F-492D-BF7F-6CAA3D75AC84}" type="pres">
      <dgm:prSet presAssocID="{DA817B4C-F6BA-4830-89DE-9D8522F0C272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E2532A-4628-4C00-97C1-A6A3A13D878E}" srcId="{3F81F5AE-BDDB-41AD-92B3-82D48FCD5DB6}" destId="{DA817B4C-F6BA-4830-89DE-9D8522F0C272}" srcOrd="0" destOrd="0" parTransId="{94DB1BF1-F96D-48AE-BB79-EE64DA9F8019}" sibTransId="{DE901D22-16BE-42DF-B64F-B798E69D0084}"/>
    <dgm:cxn modelId="{9B7BDF2F-DB9D-4D11-BFA4-D1F11F3D94AD}" type="presOf" srcId="{3F81F5AE-BDDB-41AD-92B3-82D48FCD5DB6}" destId="{0B1944B4-31BD-449A-8047-059EBE8DACE4}" srcOrd="0" destOrd="0" presId="urn:microsoft.com/office/officeart/2008/layout/BendingPictureCaptionList"/>
    <dgm:cxn modelId="{B35A9E72-32C6-4A9C-8BF9-B13CE3E36B6A}" type="presOf" srcId="{DA817B4C-F6BA-4830-89DE-9D8522F0C272}" destId="{4A54C9DE-C62F-492D-BF7F-6CAA3D75AC84}" srcOrd="0" destOrd="0" presId="urn:microsoft.com/office/officeart/2008/layout/BendingPictureCaptionList"/>
    <dgm:cxn modelId="{4D95C557-065A-45B6-9393-9BB44ABE03FF}" type="presParOf" srcId="{0B1944B4-31BD-449A-8047-059EBE8DACE4}" destId="{BD5C92A3-168E-4E57-9541-579E776700A0}" srcOrd="0" destOrd="0" presId="urn:microsoft.com/office/officeart/2008/layout/BendingPictureCaptionList"/>
    <dgm:cxn modelId="{D3127A37-B4C5-40C2-B9C7-0CF376D0544E}" type="presParOf" srcId="{BD5C92A3-168E-4E57-9541-579E776700A0}" destId="{6B65373F-11E0-4FE3-A9F1-52B657B5DD35}" srcOrd="0" destOrd="0" presId="urn:microsoft.com/office/officeart/2008/layout/BendingPictureCaptionList"/>
    <dgm:cxn modelId="{1E26457A-E08B-4E84-82DE-4A052DE1BB49}" type="presParOf" srcId="{BD5C92A3-168E-4E57-9541-579E776700A0}" destId="{4A54C9DE-C62F-492D-BF7F-6CAA3D75AC8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955A7E-387C-4505-AD18-D69FB9A8369A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272A84-ED83-4187-B947-B44DFD046870}">
      <dgm:prSet phldrT="[Text]"/>
      <dgm:spPr/>
      <dgm:t>
        <a:bodyPr/>
        <a:lstStyle/>
        <a:p>
          <a:r>
            <a:rPr lang="en-US" dirty="0" smtClean="0"/>
            <a:t>Data loaded</a:t>
          </a:r>
          <a:endParaRPr lang="en-US" dirty="0"/>
        </a:p>
      </dgm:t>
    </dgm:pt>
    <dgm:pt modelId="{6831551A-4D4B-4019-8AB4-AFC3DC8B6F64}" type="parTrans" cxnId="{F671DE0B-4373-4050-9A25-76320762DCF9}">
      <dgm:prSet/>
      <dgm:spPr/>
      <dgm:t>
        <a:bodyPr/>
        <a:lstStyle/>
        <a:p>
          <a:endParaRPr lang="en-US"/>
        </a:p>
      </dgm:t>
    </dgm:pt>
    <dgm:pt modelId="{1A36C640-F2D8-4C75-839F-741C1BF36552}" type="sibTrans" cxnId="{F671DE0B-4373-4050-9A25-76320762DCF9}">
      <dgm:prSet/>
      <dgm:spPr/>
      <dgm:t>
        <a:bodyPr/>
        <a:lstStyle/>
        <a:p>
          <a:endParaRPr lang="en-US"/>
        </a:p>
      </dgm:t>
    </dgm:pt>
    <dgm:pt modelId="{B84F9C86-00D5-4B0C-BAF1-DE53F8113EA8}">
      <dgm:prSet phldrT="[Text]"/>
      <dgm:spPr/>
      <dgm:t>
        <a:bodyPr/>
        <a:lstStyle/>
        <a:p>
          <a:r>
            <a:rPr lang="en-US" dirty="0" smtClean="0"/>
            <a:t>Storage account</a:t>
          </a:r>
          <a:endParaRPr lang="en-US" dirty="0"/>
        </a:p>
      </dgm:t>
    </dgm:pt>
    <dgm:pt modelId="{5A42E097-D2B0-47E7-839F-E494F143B313}" type="sibTrans" cxnId="{F6CD9EA0-3103-4758-8CE4-1F733B60D098}">
      <dgm:prSet/>
      <dgm:spPr/>
      <dgm:t>
        <a:bodyPr/>
        <a:lstStyle/>
        <a:p>
          <a:endParaRPr lang="en-US"/>
        </a:p>
      </dgm:t>
    </dgm:pt>
    <dgm:pt modelId="{410374BF-CDA3-4950-908F-9636556C00A8}" type="parTrans" cxnId="{F6CD9EA0-3103-4758-8CE4-1F733B60D098}">
      <dgm:prSet/>
      <dgm:spPr/>
      <dgm:t>
        <a:bodyPr/>
        <a:lstStyle/>
        <a:p>
          <a:endParaRPr lang="en-US"/>
        </a:p>
      </dgm:t>
    </dgm:pt>
    <dgm:pt modelId="{82782BE8-1DA3-48FB-9544-95B87D532D59}" type="pres">
      <dgm:prSet presAssocID="{96955A7E-387C-4505-AD18-D69FB9A8369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3617CF-A791-4C95-A68E-B81DDDF66827}" type="pres">
      <dgm:prSet presAssocID="{B84F9C86-00D5-4B0C-BAF1-DE53F8113EA8}" presName="composite" presStyleCnt="0"/>
      <dgm:spPr/>
    </dgm:pt>
    <dgm:pt modelId="{0CACD5BB-8908-4FA1-BD1F-4236EFCE5DD7}" type="pres">
      <dgm:prSet presAssocID="{B84F9C86-00D5-4B0C-BAF1-DE53F8113EA8}" presName="imagSh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n-US"/>
        </a:p>
      </dgm:t>
    </dgm:pt>
    <dgm:pt modelId="{9FBB5363-603B-4171-8793-39AEEEB69C6A}" type="pres">
      <dgm:prSet presAssocID="{B84F9C86-00D5-4B0C-BAF1-DE53F8113EA8}" presName="txNode" presStyleLbl="node1" presStyleIdx="0" presStyleCnt="2" custAng="10800000" custFlipVert="1" custScaleX="64531" custScaleY="13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26BD0F-C735-4F27-8219-F08635F0910F}" type="pres">
      <dgm:prSet presAssocID="{5A42E097-D2B0-47E7-839F-E494F143B313}" presName="sibTrans" presStyleLbl="sibTrans2D1" presStyleIdx="0" presStyleCnt="1"/>
      <dgm:spPr/>
      <dgm:t>
        <a:bodyPr/>
        <a:lstStyle/>
        <a:p>
          <a:endParaRPr lang="en-US"/>
        </a:p>
      </dgm:t>
    </dgm:pt>
    <dgm:pt modelId="{9DE3E595-BDD6-4E90-B5FC-845898B06EAF}" type="pres">
      <dgm:prSet presAssocID="{5A42E097-D2B0-47E7-839F-E494F143B313}" presName="connTx" presStyleLbl="sibTrans2D1" presStyleIdx="0" presStyleCnt="1"/>
      <dgm:spPr/>
      <dgm:t>
        <a:bodyPr/>
        <a:lstStyle/>
        <a:p>
          <a:endParaRPr lang="en-US"/>
        </a:p>
      </dgm:t>
    </dgm:pt>
    <dgm:pt modelId="{19C07955-61EE-4189-939B-4C8FEDFF2732}" type="pres">
      <dgm:prSet presAssocID="{60272A84-ED83-4187-B947-B44DFD046870}" presName="composite" presStyleCnt="0"/>
      <dgm:spPr/>
    </dgm:pt>
    <dgm:pt modelId="{3F2C9200-EF9E-4641-8A3C-6A16D7AC4DB2}" type="pres">
      <dgm:prSet presAssocID="{60272A84-ED83-4187-B947-B44DFD046870}" presName="imagSh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</dgm:pt>
    <dgm:pt modelId="{25C08EA8-6BB7-42DC-AF33-9101208F5933}" type="pres">
      <dgm:prSet presAssocID="{60272A84-ED83-4187-B947-B44DFD046870}" presName="txNode" presStyleLbl="node1" presStyleIdx="1" presStyleCnt="2" custScaleX="70729" custScaleY="14765" custLinFactNeighborX="-31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59204B-A64B-44DB-91B5-99F33A570533}" type="presOf" srcId="{B84F9C86-00D5-4B0C-BAF1-DE53F8113EA8}" destId="{9FBB5363-603B-4171-8793-39AEEEB69C6A}" srcOrd="0" destOrd="0" presId="urn:microsoft.com/office/officeart/2005/8/layout/hProcess10"/>
    <dgm:cxn modelId="{362B2018-9522-49A0-AA4D-BF12BA3ACDD7}" type="presOf" srcId="{96955A7E-387C-4505-AD18-D69FB9A8369A}" destId="{82782BE8-1DA3-48FB-9544-95B87D532D59}" srcOrd="0" destOrd="0" presId="urn:microsoft.com/office/officeart/2005/8/layout/hProcess10"/>
    <dgm:cxn modelId="{4FEDAC25-6A24-44E9-B85C-665F41D3EB1B}" type="presOf" srcId="{60272A84-ED83-4187-B947-B44DFD046870}" destId="{25C08EA8-6BB7-42DC-AF33-9101208F5933}" srcOrd="0" destOrd="0" presId="urn:microsoft.com/office/officeart/2005/8/layout/hProcess10"/>
    <dgm:cxn modelId="{E64AAD8C-41E8-475F-B389-AB5CBC3CD246}" type="presOf" srcId="{5A42E097-D2B0-47E7-839F-E494F143B313}" destId="{9DE3E595-BDD6-4E90-B5FC-845898B06EAF}" srcOrd="1" destOrd="0" presId="urn:microsoft.com/office/officeart/2005/8/layout/hProcess10"/>
    <dgm:cxn modelId="{F671DE0B-4373-4050-9A25-76320762DCF9}" srcId="{96955A7E-387C-4505-AD18-D69FB9A8369A}" destId="{60272A84-ED83-4187-B947-B44DFD046870}" srcOrd="1" destOrd="0" parTransId="{6831551A-4D4B-4019-8AB4-AFC3DC8B6F64}" sibTransId="{1A36C640-F2D8-4C75-839F-741C1BF36552}"/>
    <dgm:cxn modelId="{F6CD9EA0-3103-4758-8CE4-1F733B60D098}" srcId="{96955A7E-387C-4505-AD18-D69FB9A8369A}" destId="{B84F9C86-00D5-4B0C-BAF1-DE53F8113EA8}" srcOrd="0" destOrd="0" parTransId="{410374BF-CDA3-4950-908F-9636556C00A8}" sibTransId="{5A42E097-D2B0-47E7-839F-E494F143B313}"/>
    <dgm:cxn modelId="{01894F56-A1EC-4037-9FF2-B1E50591FA3F}" type="presOf" srcId="{5A42E097-D2B0-47E7-839F-E494F143B313}" destId="{8026BD0F-C735-4F27-8219-F08635F0910F}" srcOrd="0" destOrd="0" presId="urn:microsoft.com/office/officeart/2005/8/layout/hProcess10"/>
    <dgm:cxn modelId="{3B616734-23F9-4B41-98BA-ABB284D2E95E}" type="presParOf" srcId="{82782BE8-1DA3-48FB-9544-95B87D532D59}" destId="{C03617CF-A791-4C95-A68E-B81DDDF66827}" srcOrd="0" destOrd="0" presId="urn:microsoft.com/office/officeart/2005/8/layout/hProcess10"/>
    <dgm:cxn modelId="{156F17BB-9037-445F-84CD-B748E721B448}" type="presParOf" srcId="{C03617CF-A791-4C95-A68E-B81DDDF66827}" destId="{0CACD5BB-8908-4FA1-BD1F-4236EFCE5DD7}" srcOrd="0" destOrd="0" presId="urn:microsoft.com/office/officeart/2005/8/layout/hProcess10"/>
    <dgm:cxn modelId="{6C44816B-6D97-482A-8C5D-14469F2DBB0D}" type="presParOf" srcId="{C03617CF-A791-4C95-A68E-B81DDDF66827}" destId="{9FBB5363-603B-4171-8793-39AEEEB69C6A}" srcOrd="1" destOrd="0" presId="urn:microsoft.com/office/officeart/2005/8/layout/hProcess10"/>
    <dgm:cxn modelId="{1DE94C5C-62C1-437E-865E-9FA7227FF223}" type="presParOf" srcId="{82782BE8-1DA3-48FB-9544-95B87D532D59}" destId="{8026BD0F-C735-4F27-8219-F08635F0910F}" srcOrd="1" destOrd="0" presId="urn:microsoft.com/office/officeart/2005/8/layout/hProcess10"/>
    <dgm:cxn modelId="{67561235-7CBB-4069-BD7F-BC4B83663BC6}" type="presParOf" srcId="{8026BD0F-C735-4F27-8219-F08635F0910F}" destId="{9DE3E595-BDD6-4E90-B5FC-845898B06EAF}" srcOrd="0" destOrd="0" presId="urn:microsoft.com/office/officeart/2005/8/layout/hProcess10"/>
    <dgm:cxn modelId="{6CC11F9B-FBD8-4B6A-8A67-F9B4F19EA828}" type="presParOf" srcId="{82782BE8-1DA3-48FB-9544-95B87D532D59}" destId="{19C07955-61EE-4189-939B-4C8FEDFF2732}" srcOrd="2" destOrd="0" presId="urn:microsoft.com/office/officeart/2005/8/layout/hProcess10"/>
    <dgm:cxn modelId="{0053BC2C-A49F-4701-9C1A-098764108B05}" type="presParOf" srcId="{19C07955-61EE-4189-939B-4C8FEDFF2732}" destId="{3F2C9200-EF9E-4641-8A3C-6A16D7AC4DB2}" srcOrd="0" destOrd="0" presId="urn:microsoft.com/office/officeart/2005/8/layout/hProcess10"/>
    <dgm:cxn modelId="{0277BC55-22AF-4142-868D-82D891FF8405}" type="presParOf" srcId="{19C07955-61EE-4189-939B-4C8FEDFF2732}" destId="{25C08EA8-6BB7-42DC-AF33-9101208F5933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FD49C-890B-4975-99C7-9A473F3CA7D8}">
      <dsp:nvSpPr>
        <dsp:cNvPr id="0" name=""/>
        <dsp:cNvSpPr/>
      </dsp:nvSpPr>
      <dsp:spPr>
        <a:xfrm>
          <a:off x="3057464" y="-7718"/>
          <a:ext cx="1851439" cy="175774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1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Team members</a:t>
          </a:r>
          <a:endParaRPr lang="en-US" sz="2000" kern="1200" dirty="0"/>
        </a:p>
      </dsp:txBody>
      <dsp:txXfrm>
        <a:off x="3328601" y="249697"/>
        <a:ext cx="1309165" cy="1242912"/>
      </dsp:txXfrm>
    </dsp:sp>
    <dsp:sp modelId="{70B83322-0175-40D0-852C-4FD86EDB978A}">
      <dsp:nvSpPr>
        <dsp:cNvPr id="0" name=""/>
        <dsp:cNvSpPr/>
      </dsp:nvSpPr>
      <dsp:spPr>
        <a:xfrm rot="1162753">
          <a:off x="4931418" y="1007203"/>
          <a:ext cx="220725" cy="4726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933294" y="1090740"/>
        <a:ext cx="154508" cy="283570"/>
      </dsp:txXfrm>
    </dsp:sp>
    <dsp:sp modelId="{47AC6F3B-23D5-4F1B-87BA-1CCCA44D6C86}">
      <dsp:nvSpPr>
        <dsp:cNvPr id="0" name=""/>
        <dsp:cNvSpPr/>
      </dsp:nvSpPr>
      <dsp:spPr>
        <a:xfrm>
          <a:off x="5158648" y="828846"/>
          <a:ext cx="2027126" cy="16245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2</a:t>
          </a:r>
          <a:r>
            <a:rPr lang="en-US" sz="2000" kern="1200" dirty="0" smtClean="0"/>
            <a:t>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introduction</a:t>
          </a:r>
          <a:endParaRPr lang="en-US" sz="2000" kern="1200" dirty="0"/>
        </a:p>
      </dsp:txBody>
      <dsp:txXfrm>
        <a:off x="5455514" y="1066761"/>
        <a:ext cx="1433394" cy="1148753"/>
      </dsp:txXfrm>
    </dsp:sp>
    <dsp:sp modelId="{6EC4692F-4C9E-423D-A3A3-022E02B3BF06}">
      <dsp:nvSpPr>
        <dsp:cNvPr id="0" name=""/>
        <dsp:cNvSpPr/>
      </dsp:nvSpPr>
      <dsp:spPr>
        <a:xfrm rot="4535112">
          <a:off x="6309686" y="2418630"/>
          <a:ext cx="246209" cy="4726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337424" y="2477384"/>
        <a:ext cx="172346" cy="283570"/>
      </dsp:txXfrm>
    </dsp:sp>
    <dsp:sp modelId="{681A03E9-6956-418E-B3F5-FAC0F0C4A2CD}">
      <dsp:nvSpPr>
        <dsp:cNvPr id="0" name=""/>
        <dsp:cNvSpPr/>
      </dsp:nvSpPr>
      <dsp:spPr>
        <a:xfrm>
          <a:off x="5712387" y="2869947"/>
          <a:ext cx="1959658" cy="15886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3</a:t>
          </a:r>
          <a:r>
            <a:rPr lang="en-US" sz="2000" kern="1200" dirty="0" smtClean="0"/>
            <a:t>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Week 1</a:t>
          </a:r>
          <a:endParaRPr lang="en-US" sz="2000" kern="1200" dirty="0"/>
        </a:p>
      </dsp:txBody>
      <dsp:txXfrm>
        <a:off x="5999372" y="3102593"/>
        <a:ext cx="1385688" cy="1123316"/>
      </dsp:txXfrm>
    </dsp:sp>
    <dsp:sp modelId="{9222D36B-3756-44F3-85BE-332EB73F262E}">
      <dsp:nvSpPr>
        <dsp:cNvPr id="0" name=""/>
        <dsp:cNvSpPr/>
      </dsp:nvSpPr>
      <dsp:spPr>
        <a:xfrm rot="8051683">
          <a:off x="5741418" y="4250267"/>
          <a:ext cx="302540" cy="4726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5818434" y="4312253"/>
        <a:ext cx="211778" cy="283570"/>
      </dsp:txXfrm>
    </dsp:sp>
    <dsp:sp modelId="{F1E33DC6-D740-44CE-9B6E-B3BEB0913895}">
      <dsp:nvSpPr>
        <dsp:cNvPr id="0" name=""/>
        <dsp:cNvSpPr/>
      </dsp:nvSpPr>
      <dsp:spPr>
        <a:xfrm>
          <a:off x="4200513" y="4476534"/>
          <a:ext cx="1774294" cy="16760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accent4"/>
              </a:solidFill>
            </a:rPr>
            <a:t>4</a:t>
          </a:r>
          <a:r>
            <a:rPr lang="en-US" sz="3000" kern="1200" dirty="0" smtClean="0"/>
            <a:t> 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Week 2</a:t>
          </a:r>
          <a:endParaRPr lang="en-US" sz="3000" kern="1200" dirty="0"/>
        </a:p>
      </dsp:txBody>
      <dsp:txXfrm>
        <a:off x="4460352" y="4721985"/>
        <a:ext cx="1254616" cy="1185144"/>
      </dsp:txXfrm>
    </dsp:sp>
    <dsp:sp modelId="{4EC95382-1BB4-4760-A6F6-18683181F804}">
      <dsp:nvSpPr>
        <dsp:cNvPr id="0" name=""/>
        <dsp:cNvSpPr/>
      </dsp:nvSpPr>
      <dsp:spPr>
        <a:xfrm rot="10786666">
          <a:off x="3890170" y="5082468"/>
          <a:ext cx="219315" cy="4726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3955964" y="5176863"/>
        <a:ext cx="153521" cy="283570"/>
      </dsp:txXfrm>
    </dsp:sp>
    <dsp:sp modelId="{CD30B3C3-CB52-4961-AF38-2ECB72D5064D}">
      <dsp:nvSpPr>
        <dsp:cNvPr id="0" name=""/>
        <dsp:cNvSpPr/>
      </dsp:nvSpPr>
      <dsp:spPr>
        <a:xfrm>
          <a:off x="2080393" y="4554767"/>
          <a:ext cx="1706335" cy="15362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5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Week 3</a:t>
          </a:r>
          <a:endParaRPr lang="en-US" sz="2000" kern="1200" dirty="0"/>
        </a:p>
      </dsp:txBody>
      <dsp:txXfrm>
        <a:off x="2330280" y="4779752"/>
        <a:ext cx="1206561" cy="1086321"/>
      </dsp:txXfrm>
    </dsp:sp>
    <dsp:sp modelId="{B938FFE0-8F2C-4924-B1E9-3FC978FFE3BB}">
      <dsp:nvSpPr>
        <dsp:cNvPr id="0" name=""/>
        <dsp:cNvSpPr/>
      </dsp:nvSpPr>
      <dsp:spPr>
        <a:xfrm rot="13859966">
          <a:off x="2121232" y="4261211"/>
          <a:ext cx="287849" cy="4726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2191582" y="4389289"/>
        <a:ext cx="201494" cy="283570"/>
      </dsp:txXfrm>
    </dsp:sp>
    <dsp:sp modelId="{747C7CB7-5540-4953-A900-BE193C4AD9DA}">
      <dsp:nvSpPr>
        <dsp:cNvPr id="0" name=""/>
        <dsp:cNvSpPr/>
      </dsp:nvSpPr>
      <dsp:spPr>
        <a:xfrm>
          <a:off x="662691" y="2980292"/>
          <a:ext cx="1881630" cy="14003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6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Week 4</a:t>
          </a:r>
          <a:endParaRPr lang="en-US" sz="2000" kern="1200" dirty="0"/>
        </a:p>
      </dsp:txBody>
      <dsp:txXfrm>
        <a:off x="938249" y="3185368"/>
        <a:ext cx="1330514" cy="990194"/>
      </dsp:txXfrm>
    </dsp:sp>
    <dsp:sp modelId="{88032349-34F2-4173-8B91-1091F7E3DE2F}">
      <dsp:nvSpPr>
        <dsp:cNvPr id="0" name=""/>
        <dsp:cNvSpPr/>
      </dsp:nvSpPr>
      <dsp:spPr>
        <a:xfrm rot="16441554">
          <a:off x="1532997" y="2494145"/>
          <a:ext cx="274744" cy="4726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571315" y="2629778"/>
        <a:ext cx="192321" cy="283570"/>
      </dsp:txXfrm>
    </dsp:sp>
    <dsp:sp modelId="{6C9A9803-1129-4770-BE17-AA24E5AAFF16}">
      <dsp:nvSpPr>
        <dsp:cNvPr id="0" name=""/>
        <dsp:cNvSpPr/>
      </dsp:nvSpPr>
      <dsp:spPr>
        <a:xfrm>
          <a:off x="821875" y="834113"/>
          <a:ext cx="1849086" cy="16315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7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conclusion</a:t>
          </a:r>
          <a:endParaRPr lang="en-US" sz="2000" kern="1200" dirty="0"/>
        </a:p>
      </dsp:txBody>
      <dsp:txXfrm>
        <a:off x="1092667" y="1073055"/>
        <a:ext cx="1307502" cy="1153715"/>
      </dsp:txXfrm>
    </dsp:sp>
    <dsp:sp modelId="{B1E48E53-10E9-4AF7-A324-727F64A69B5B}">
      <dsp:nvSpPr>
        <dsp:cNvPr id="0" name=""/>
        <dsp:cNvSpPr/>
      </dsp:nvSpPr>
      <dsp:spPr>
        <a:xfrm rot="20448224">
          <a:off x="2710194" y="1028460"/>
          <a:ext cx="284882" cy="4726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712570" y="1137034"/>
        <a:ext cx="199417" cy="283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7D5F7-7512-4596-B313-CCDF2DCB3F1A}">
      <dsp:nvSpPr>
        <dsp:cNvPr id="0" name=""/>
        <dsp:cNvSpPr/>
      </dsp:nvSpPr>
      <dsp:spPr>
        <a:xfrm>
          <a:off x="0" y="232499"/>
          <a:ext cx="5448801" cy="3370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23A5F-85DA-4113-9019-FE6C32BE2FE6}">
      <dsp:nvSpPr>
        <dsp:cNvPr id="0" name=""/>
        <dsp:cNvSpPr/>
      </dsp:nvSpPr>
      <dsp:spPr>
        <a:xfrm>
          <a:off x="407428" y="3450273"/>
          <a:ext cx="2382990" cy="7497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Customer</a:t>
          </a:r>
          <a:endParaRPr lang="en-US" sz="3400" kern="1200" dirty="0"/>
        </a:p>
      </dsp:txBody>
      <dsp:txXfrm>
        <a:off x="407428" y="3450273"/>
        <a:ext cx="2382990" cy="749704"/>
      </dsp:txXfrm>
    </dsp:sp>
    <dsp:sp modelId="{B2ED49E1-AEFF-40C1-A0AD-BD4E16A09ED2}">
      <dsp:nvSpPr>
        <dsp:cNvPr id="0" name=""/>
        <dsp:cNvSpPr/>
      </dsp:nvSpPr>
      <dsp:spPr>
        <a:xfrm>
          <a:off x="5634646" y="254005"/>
          <a:ext cx="4930755" cy="334368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82BC2-745C-4342-ACCF-C5FC21B4A8F0}">
      <dsp:nvSpPr>
        <dsp:cNvPr id="0" name=""/>
        <dsp:cNvSpPr/>
      </dsp:nvSpPr>
      <dsp:spPr>
        <a:xfrm>
          <a:off x="7871745" y="3605739"/>
          <a:ext cx="2382990" cy="7497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Transaction</a:t>
          </a:r>
          <a:endParaRPr lang="en-US" sz="3400" kern="1200" dirty="0"/>
        </a:p>
      </dsp:txBody>
      <dsp:txXfrm>
        <a:off x="7871745" y="3605739"/>
        <a:ext cx="2382990" cy="749704"/>
      </dsp:txXfrm>
    </dsp:sp>
    <dsp:sp modelId="{15E3E228-ADBD-43B2-B806-442F823C737E}">
      <dsp:nvSpPr>
        <dsp:cNvPr id="0" name=""/>
        <dsp:cNvSpPr/>
      </dsp:nvSpPr>
      <dsp:spPr>
        <a:xfrm>
          <a:off x="3078474" y="3726316"/>
          <a:ext cx="4490731" cy="2142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FD9D5-B520-4FB5-8DFA-4492D83505CA}">
      <dsp:nvSpPr>
        <dsp:cNvPr id="0" name=""/>
        <dsp:cNvSpPr/>
      </dsp:nvSpPr>
      <dsp:spPr>
        <a:xfrm>
          <a:off x="4226057" y="5654129"/>
          <a:ext cx="2382990" cy="7497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Interaction </a:t>
          </a:r>
        </a:p>
      </dsp:txBody>
      <dsp:txXfrm>
        <a:off x="4226057" y="5654129"/>
        <a:ext cx="2382990" cy="7497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3E702-216A-4C5C-A881-F2F1BDE9E8E5}">
      <dsp:nvSpPr>
        <dsp:cNvPr id="0" name=""/>
        <dsp:cNvSpPr/>
      </dsp:nvSpPr>
      <dsp:spPr>
        <a:xfrm>
          <a:off x="91436" y="4"/>
          <a:ext cx="3774017" cy="289774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2DB24-C474-48A5-A245-CBC0E8A1F157}">
      <dsp:nvSpPr>
        <dsp:cNvPr id="0" name=""/>
        <dsp:cNvSpPr/>
      </dsp:nvSpPr>
      <dsp:spPr>
        <a:xfrm>
          <a:off x="108645" y="2861069"/>
          <a:ext cx="3774017" cy="77634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Data extraction</a:t>
          </a:r>
          <a:endParaRPr lang="en-US" sz="4000" kern="1200" dirty="0"/>
        </a:p>
      </dsp:txBody>
      <dsp:txXfrm>
        <a:off x="108645" y="2861069"/>
        <a:ext cx="3774017" cy="776347"/>
      </dsp:txXfrm>
    </dsp:sp>
    <dsp:sp modelId="{899F1C54-0B1B-4D4B-9F3B-33797A20335A}">
      <dsp:nvSpPr>
        <dsp:cNvPr id="0" name=""/>
        <dsp:cNvSpPr/>
      </dsp:nvSpPr>
      <dsp:spPr>
        <a:xfrm>
          <a:off x="6050702" y="80663"/>
          <a:ext cx="3774017" cy="323477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A1C70-A740-4907-B229-B9D3A86E520D}">
      <dsp:nvSpPr>
        <dsp:cNvPr id="0" name=""/>
        <dsp:cNvSpPr/>
      </dsp:nvSpPr>
      <dsp:spPr>
        <a:xfrm>
          <a:off x="6050702" y="3295132"/>
          <a:ext cx="3774017" cy="77634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Updating data</a:t>
          </a:r>
          <a:endParaRPr lang="en-US" sz="4000" kern="1200" dirty="0"/>
        </a:p>
      </dsp:txBody>
      <dsp:txXfrm>
        <a:off x="6050702" y="3295132"/>
        <a:ext cx="3774017" cy="776347"/>
      </dsp:txXfrm>
    </dsp:sp>
    <dsp:sp modelId="{1ACF400B-713C-4AB7-886B-B8428A3166FC}">
      <dsp:nvSpPr>
        <dsp:cNvPr id="0" name=""/>
        <dsp:cNvSpPr/>
      </dsp:nvSpPr>
      <dsp:spPr>
        <a:xfrm>
          <a:off x="2598623" y="3569308"/>
          <a:ext cx="3774017" cy="3234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B26DC-149C-4961-AEA5-5129B5284CAA}">
      <dsp:nvSpPr>
        <dsp:cNvPr id="0" name=""/>
        <dsp:cNvSpPr/>
      </dsp:nvSpPr>
      <dsp:spPr>
        <a:xfrm>
          <a:off x="2590773" y="6081652"/>
          <a:ext cx="3774017" cy="77634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chemeClr val="bg1"/>
              </a:solidFill>
            </a:rPr>
            <a:t>Data analysis</a:t>
          </a:r>
          <a:endParaRPr lang="en-US" sz="4000" kern="1200" dirty="0">
            <a:solidFill>
              <a:schemeClr val="bg1"/>
            </a:solidFill>
          </a:endParaRPr>
        </a:p>
      </dsp:txBody>
      <dsp:txXfrm>
        <a:off x="2590773" y="6081652"/>
        <a:ext cx="3774017" cy="7763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6B366-C218-4E37-97CA-E840F4442A1F}">
      <dsp:nvSpPr>
        <dsp:cNvPr id="0" name=""/>
        <dsp:cNvSpPr/>
      </dsp:nvSpPr>
      <dsp:spPr>
        <a:xfrm>
          <a:off x="0" y="175725"/>
          <a:ext cx="8481326" cy="4518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422DA-0D9A-403B-9C3B-8FF0E2560246}">
      <dsp:nvSpPr>
        <dsp:cNvPr id="0" name=""/>
        <dsp:cNvSpPr/>
      </dsp:nvSpPr>
      <dsp:spPr>
        <a:xfrm>
          <a:off x="1994616" y="4078196"/>
          <a:ext cx="5027327" cy="158163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customer</a:t>
          </a:r>
          <a:endParaRPr lang="en-US" sz="6500" kern="1200" dirty="0"/>
        </a:p>
      </dsp:txBody>
      <dsp:txXfrm>
        <a:off x="1994616" y="4078196"/>
        <a:ext cx="5027327" cy="15816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EB9A7-457F-4B31-965A-8115909D9D99}">
      <dsp:nvSpPr>
        <dsp:cNvPr id="0" name=""/>
        <dsp:cNvSpPr/>
      </dsp:nvSpPr>
      <dsp:spPr>
        <a:xfrm>
          <a:off x="7110" y="152134"/>
          <a:ext cx="8753858" cy="46783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F970A-47E9-4A0A-8DEE-3A47588D88EF}">
      <dsp:nvSpPr>
        <dsp:cNvPr id="0" name=""/>
        <dsp:cNvSpPr/>
      </dsp:nvSpPr>
      <dsp:spPr>
        <a:xfrm>
          <a:off x="2224985" y="4176442"/>
          <a:ext cx="4686727" cy="147447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interaction</a:t>
          </a:r>
          <a:endParaRPr lang="en-US" sz="6500" kern="1200" dirty="0"/>
        </a:p>
      </dsp:txBody>
      <dsp:txXfrm>
        <a:off x="2224985" y="4176442"/>
        <a:ext cx="4686727" cy="14744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5373F-11E0-4FE3-A9F1-52B657B5DD35}">
      <dsp:nvSpPr>
        <dsp:cNvPr id="0" name=""/>
        <dsp:cNvSpPr/>
      </dsp:nvSpPr>
      <dsp:spPr>
        <a:xfrm>
          <a:off x="5948" y="127346"/>
          <a:ext cx="8116102" cy="48337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4C9DE-C62F-492D-BF7F-6CAA3D75AC84}">
      <dsp:nvSpPr>
        <dsp:cNvPr id="0" name=""/>
        <dsp:cNvSpPr/>
      </dsp:nvSpPr>
      <dsp:spPr>
        <a:xfrm>
          <a:off x="1847770" y="4273944"/>
          <a:ext cx="4810839" cy="151352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transaction</a:t>
          </a:r>
          <a:endParaRPr lang="en-US" sz="6500" kern="1200" dirty="0"/>
        </a:p>
      </dsp:txBody>
      <dsp:txXfrm>
        <a:off x="1847770" y="4273944"/>
        <a:ext cx="4810839" cy="15135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CD5BB-8908-4FA1-BD1F-4236EFCE5DD7}">
      <dsp:nvSpPr>
        <dsp:cNvPr id="0" name=""/>
        <dsp:cNvSpPr/>
      </dsp:nvSpPr>
      <dsp:spPr>
        <a:xfrm>
          <a:off x="2459" y="740022"/>
          <a:ext cx="3378993" cy="337899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B5363-603B-4171-8793-39AEEEB69C6A}">
      <dsp:nvSpPr>
        <dsp:cNvPr id="0" name=""/>
        <dsp:cNvSpPr/>
      </dsp:nvSpPr>
      <dsp:spPr>
        <a:xfrm rot="10800000" flipV="1">
          <a:off x="1151776" y="4235185"/>
          <a:ext cx="2180498" cy="443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Storage account</a:t>
          </a:r>
          <a:endParaRPr lang="en-US" sz="1900" kern="1200" dirty="0"/>
        </a:p>
      </dsp:txBody>
      <dsp:txXfrm rot="-10800000">
        <a:off x="1164764" y="4248173"/>
        <a:ext cx="2154522" cy="417483"/>
      </dsp:txXfrm>
    </dsp:sp>
    <dsp:sp modelId="{8026BD0F-C735-4F27-8219-F08635F0910F}">
      <dsp:nvSpPr>
        <dsp:cNvPr id="0" name=""/>
        <dsp:cNvSpPr/>
      </dsp:nvSpPr>
      <dsp:spPr>
        <a:xfrm rot="21589836">
          <a:off x="3839797" y="2016528"/>
          <a:ext cx="458346" cy="811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839797" y="2179116"/>
        <a:ext cx="320842" cy="487155"/>
      </dsp:txXfrm>
    </dsp:sp>
    <dsp:sp modelId="{3F2C9200-EF9E-4641-8A3C-6A16D7AC4DB2}">
      <dsp:nvSpPr>
        <dsp:cNvPr id="0" name=""/>
        <dsp:cNvSpPr/>
      </dsp:nvSpPr>
      <dsp:spPr>
        <a:xfrm>
          <a:off x="4691010" y="726159"/>
          <a:ext cx="3378993" cy="337899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C08EA8-6BB7-42DC-AF33-9101208F5933}">
      <dsp:nvSpPr>
        <dsp:cNvPr id="0" name=""/>
        <dsp:cNvSpPr/>
      </dsp:nvSpPr>
      <dsp:spPr>
        <a:xfrm>
          <a:off x="5630119" y="4193598"/>
          <a:ext cx="2389928" cy="498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Data loaded</a:t>
          </a:r>
          <a:endParaRPr lang="en-US" sz="1900" kern="1200" dirty="0"/>
        </a:p>
      </dsp:txBody>
      <dsp:txXfrm>
        <a:off x="5644732" y="4208211"/>
        <a:ext cx="2360702" cy="469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8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0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9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4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0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1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4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60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5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697EF-2C09-41ED-98F3-E30388D9C37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D8CC5-B38D-46A1-9ECA-850D7452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7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8686" y="2135869"/>
            <a:ext cx="9144000" cy="23876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Data Engineer Project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43125" cy="2133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762" y="-198661"/>
            <a:ext cx="3809524" cy="214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2420" y="5321402"/>
            <a:ext cx="174715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CAI1_AIS4_S7e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1412" y="5631216"/>
            <a:ext cx="499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)</a:t>
            </a:r>
            <a:r>
              <a:rPr lang="en-US" b="1" dirty="0" smtClean="0">
                <a:solidFill>
                  <a:schemeClr val="accent4"/>
                </a:solidFill>
                <a:latin typeface="Arial Rounded MT Bold" panose="020F0704030504030204" pitchFamily="34" charset="0"/>
              </a:rPr>
              <a:t>Customer </a:t>
            </a:r>
            <a:r>
              <a:rPr lang="en-US" b="1" dirty="0">
                <a:solidFill>
                  <a:schemeClr val="accent4"/>
                </a:solidFill>
                <a:latin typeface="Arial Rounded MT Bold" panose="020F0704030504030204" pitchFamily="34" charset="0"/>
              </a:rPr>
              <a:t>Data Management and </a:t>
            </a:r>
            <a:r>
              <a:rPr lang="en-US" b="1" dirty="0" smtClean="0">
                <a:solidFill>
                  <a:schemeClr val="accent4"/>
                </a:solidFill>
                <a:latin typeface="Arial Rounded MT Bold" panose="020F0704030504030204" pitchFamily="34" charset="0"/>
              </a:rPr>
              <a:t>Analysis</a:t>
            </a:r>
            <a:r>
              <a:rPr lang="ar-EG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(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836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49676698"/>
              </p:ext>
            </p:extLst>
          </p:nvPr>
        </p:nvGraphicFramePr>
        <p:xfrm>
          <a:off x="1253001" y="502530"/>
          <a:ext cx="8493760" cy="5670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546080" y="2407920"/>
            <a:ext cx="130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4"/>
                </a:solidFill>
              </a:rPr>
              <a:t>2.1.1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ETL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0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07183738"/>
              </p:ext>
            </p:extLst>
          </p:nvPr>
        </p:nvGraphicFramePr>
        <p:xfrm>
          <a:off x="1656080" y="355600"/>
          <a:ext cx="8768080" cy="5803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32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9573917"/>
              </p:ext>
            </p:extLst>
          </p:nvPr>
        </p:nvGraphicFramePr>
        <p:xfrm>
          <a:off x="2032000" y="223520"/>
          <a:ext cx="8128000" cy="591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94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8065380" y="2525691"/>
            <a:ext cx="33324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4"/>
                </a:solidFill>
              </a:rPr>
              <a:t>2.2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Python Programming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" y="28109"/>
            <a:ext cx="7209692" cy="3572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5" y="3495187"/>
            <a:ext cx="7209693" cy="33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7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62" y="-26377"/>
            <a:ext cx="8036169" cy="3411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168" y="3385039"/>
            <a:ext cx="7965832" cy="34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61" y="-87924"/>
            <a:ext cx="8317523" cy="4887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77" y="4780488"/>
            <a:ext cx="8317523" cy="20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25055" cy="37960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946" y="3796081"/>
            <a:ext cx="7025054" cy="30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427" cy="69697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47567" y="182880"/>
            <a:ext cx="1925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4"/>
                </a:solidFill>
              </a:rPr>
              <a:t>Week </a:t>
            </a:r>
            <a:r>
              <a:rPr lang="ar-EG" sz="4400" dirty="0" smtClean="0">
                <a:solidFill>
                  <a:schemeClr val="accent4"/>
                </a:solidFill>
              </a:rPr>
              <a:t>3</a:t>
            </a:r>
            <a:endParaRPr lang="en-US" sz="4400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3" y="1084401"/>
            <a:ext cx="8756506" cy="56415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92879" y="2682240"/>
            <a:ext cx="37242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4"/>
                </a:solidFill>
              </a:rPr>
              <a:t>3.1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Azure Integration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49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813783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508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70340"/>
            <a:ext cx="7675685" cy="4435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35" y="1619415"/>
            <a:ext cx="5899638" cy="29716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6362" y="204107"/>
            <a:ext cx="3398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Analyze data using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smtClean="0">
                <a:solidFill>
                  <a:schemeClr val="accent4"/>
                </a:solidFill>
              </a:rPr>
              <a:t>synapse analytics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233978" y="5361195"/>
            <a:ext cx="2118946" cy="729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2515" y="5358583"/>
            <a:ext cx="160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/>
                </a:solidFill>
              </a:rPr>
              <a:t>charts</a:t>
            </a:r>
            <a:endParaRPr lang="en-US" sz="360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70" y="3432835"/>
            <a:ext cx="5207611" cy="34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1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1925" y="2568179"/>
            <a:ext cx="2881003" cy="1325563"/>
          </a:xfrm>
        </p:spPr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content</a:t>
            </a:r>
            <a:endParaRPr lang="en-US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43257"/>
              </p:ext>
            </p:extLst>
          </p:nvPr>
        </p:nvGraphicFramePr>
        <p:xfrm>
          <a:off x="2171303" y="162988"/>
          <a:ext cx="7966413" cy="600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009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0554" y="175846"/>
            <a:ext cx="185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/>
                </a:solidFill>
              </a:rPr>
              <a:t>Week 4</a:t>
            </a:r>
            <a:endParaRPr lang="en-US" sz="4000" dirty="0">
              <a:solidFill>
                <a:schemeClr val="accent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3732"/>
            <a:ext cx="10058400" cy="461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10561319" y="2613392"/>
            <a:ext cx="1334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4.1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Machine learning model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716" y="5555387"/>
            <a:ext cx="886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Classification using </a:t>
            </a:r>
            <a:r>
              <a:rPr lang="en-US" b="1" dirty="0">
                <a:solidFill>
                  <a:schemeClr val="bg1"/>
                </a:solidFill>
              </a:rPr>
              <a:t>a </a:t>
            </a:r>
            <a:r>
              <a:rPr lang="en-US" b="1" dirty="0" err="1">
                <a:solidFill>
                  <a:schemeClr val="accent4"/>
                </a:solidFill>
              </a:rPr>
              <a:t>RandomForestClassifier</a:t>
            </a:r>
            <a:r>
              <a:rPr lang="en-US" b="1" dirty="0">
                <a:solidFill>
                  <a:schemeClr val="bg1"/>
                </a:solidFill>
              </a:rPr>
              <a:t> to predict whether a customer will churn or not, based on their transaction history and other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22723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77" y="2744518"/>
            <a:ext cx="10058400" cy="2028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7069" y="1899138"/>
            <a:ext cx="5011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Machine learning model output: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0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509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9" y="367877"/>
            <a:ext cx="10058400" cy="56298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3039" y="2793684"/>
            <a:ext cx="2054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4.2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visualization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3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9811" y="325315"/>
            <a:ext cx="231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4"/>
                </a:solidFill>
              </a:rPr>
              <a:t>conclusion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123" y="1547446"/>
            <a:ext cx="1086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hope this walkthrough has provided you with valuable insights into the process and the thoughtful approach we’ve taken to achieve our </a:t>
            </a:r>
            <a:r>
              <a:rPr lang="en-US" sz="2800" dirty="0" smtClean="0">
                <a:solidFill>
                  <a:schemeClr val="bg1"/>
                </a:solidFill>
              </a:rPr>
              <a:t>goals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 special thank you to </a:t>
            </a:r>
            <a:r>
              <a:rPr lang="en-US" sz="2800" dirty="0">
                <a:solidFill>
                  <a:schemeClr val="accent4"/>
                </a:solidFill>
              </a:rPr>
              <a:t>Eng. </a:t>
            </a:r>
            <a:r>
              <a:rPr lang="en-US" sz="2800" dirty="0" err="1">
                <a:solidFill>
                  <a:schemeClr val="accent4"/>
                </a:solidFill>
              </a:rPr>
              <a:t>Sherif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 err="1">
                <a:solidFill>
                  <a:schemeClr val="accent4"/>
                </a:solidFill>
              </a:rPr>
              <a:t>Abd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 err="1">
                <a:solidFill>
                  <a:schemeClr val="accent4"/>
                </a:solidFill>
              </a:rPr>
              <a:t>Elaziz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for his invaluable guidance and efforts throughout this project. His expertise and dedication have greatly contributed to our progress and </a:t>
            </a:r>
            <a:r>
              <a:rPr lang="en-US" sz="2800" dirty="0" smtClean="0">
                <a:solidFill>
                  <a:schemeClr val="bg1"/>
                </a:solidFill>
              </a:rPr>
              <a:t>success.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Thank you all for your time, attention, and support. We are excited about the potential impact of this project and look forward to any questions or feedback you may have.</a:t>
            </a:r>
          </a:p>
        </p:txBody>
      </p:sp>
    </p:spTree>
    <p:extLst>
      <p:ext uri="{BB962C8B-B14F-4D97-AF65-F5344CB8AC3E}">
        <p14:creationId xmlns:p14="http://schemas.microsoft.com/office/powerpoint/2010/main" val="46698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6923" y="2644170"/>
            <a:ext cx="5512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</a:rPr>
              <a:t>Thank you</a:t>
            </a:r>
            <a:endParaRPr lang="en-US" sz="96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959" y="2313757"/>
            <a:ext cx="2402919" cy="26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1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174605"/>
              </p:ext>
            </p:extLst>
          </p:nvPr>
        </p:nvGraphicFramePr>
        <p:xfrm>
          <a:off x="1288603" y="608965"/>
          <a:ext cx="10515600" cy="337502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57800"/>
                <a:gridCol w="5257800"/>
              </a:tblGrid>
              <a:tr h="4821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</a:tr>
              <a:tr h="482146">
                <a:tc>
                  <a:txBody>
                    <a:bodyPr/>
                    <a:lstStyle/>
                    <a:p>
                      <a:pPr algn="ctr"/>
                      <a:r>
                        <a:rPr lang="ar-EG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ايات احمد محمد احمد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21050066</a:t>
                      </a:r>
                      <a:endParaRPr lang="en-US" dirty="0"/>
                    </a:p>
                  </a:txBody>
                  <a:tcPr/>
                </a:tc>
              </a:tr>
              <a:tr h="4821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EG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شهد احمد ابراهيم احمد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21017428</a:t>
                      </a:r>
                      <a:endParaRPr lang="en-US" dirty="0"/>
                    </a:p>
                  </a:txBody>
                  <a:tcPr/>
                </a:tc>
              </a:tr>
              <a:tr h="482146">
                <a:tc>
                  <a:txBody>
                    <a:bodyPr/>
                    <a:lstStyle/>
                    <a:p>
                      <a:pPr algn="ctr"/>
                      <a:r>
                        <a:rPr lang="ar-EG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مريم محمد علي محمد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21045055</a:t>
                      </a:r>
                      <a:endParaRPr lang="en-US" dirty="0"/>
                    </a:p>
                  </a:txBody>
                  <a:tcPr/>
                </a:tc>
              </a:tr>
              <a:tr h="482146">
                <a:tc>
                  <a:txBody>
                    <a:bodyPr/>
                    <a:lstStyle/>
                    <a:p>
                      <a:pPr algn="ctr"/>
                      <a:r>
                        <a:rPr lang="ar-EG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ريناد هيثم عثمان متولي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21042779</a:t>
                      </a:r>
                      <a:endParaRPr lang="en-US" dirty="0"/>
                    </a:p>
                  </a:txBody>
                  <a:tcPr/>
                </a:tc>
              </a:tr>
              <a:tr h="482146">
                <a:tc>
                  <a:txBody>
                    <a:bodyPr/>
                    <a:lstStyle/>
                    <a:p>
                      <a:pPr algn="ctr"/>
                      <a:r>
                        <a:rPr lang="ar-EG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سلمى اشرف عبدالحميد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21014734</a:t>
                      </a:r>
                      <a:endParaRPr lang="en-US" dirty="0"/>
                    </a:p>
                  </a:txBody>
                  <a:tcPr/>
                </a:tc>
              </a:tr>
              <a:tr h="482146">
                <a:tc>
                  <a:txBody>
                    <a:bodyPr/>
                    <a:lstStyle/>
                    <a:p>
                      <a:pPr algn="ctr"/>
                      <a:r>
                        <a:rPr lang="ar-EG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ريم صلاح السعيد شهاب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21015311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2" y="3740147"/>
            <a:ext cx="6482442" cy="3241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37426" y="-111016"/>
            <a:ext cx="4827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4"/>
                </a:solidFill>
              </a:rPr>
              <a:t>Team members</a:t>
            </a:r>
            <a:endParaRPr lang="en-US" sz="48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90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16" y="4143772"/>
            <a:ext cx="6361328" cy="2409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97560" y="773996"/>
            <a:ext cx="105562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400" b="1" dirty="0" smtClean="0">
                <a:solidFill>
                  <a:schemeClr val="bg1"/>
                </a:solidFill>
              </a:rPr>
              <a:t>Customer Data Management and Analysis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In the era of digital transformation, businesses must efficiently manage and analyze vast amounts of customer data to drive insights, improve services, and stay competitive. This project focuses on creating a robust system for Customer Data Management and Analysis, aiming to streamline customer information, transactions, and interactions.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4597398" y="365125"/>
            <a:ext cx="3408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4"/>
                </a:solidFill>
              </a:rPr>
              <a:t>Introduction</a:t>
            </a:r>
            <a:endParaRPr lang="en-US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4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8834" y="101600"/>
            <a:ext cx="1915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4"/>
                </a:solidFill>
              </a:rPr>
              <a:t>Week 1</a:t>
            </a:r>
            <a:endParaRPr lang="en-US" sz="4400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4" y="871041"/>
            <a:ext cx="9409148" cy="57810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flipH="1">
            <a:off x="9667238" y="2784241"/>
            <a:ext cx="2118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4"/>
                </a:solidFill>
              </a:rPr>
              <a:t>1.1</a:t>
            </a:r>
            <a:r>
              <a:rPr lang="en-US" sz="4000" dirty="0" smtClean="0">
                <a:solidFill>
                  <a:schemeClr val="bg1"/>
                </a:solidFill>
              </a:rPr>
              <a:t> Database creation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7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674068541"/>
              </p:ext>
            </p:extLst>
          </p:nvPr>
        </p:nvGraphicFramePr>
        <p:xfrm>
          <a:off x="833120" y="213360"/>
          <a:ext cx="10647680" cy="649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973820" y="4663440"/>
            <a:ext cx="2382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4"/>
                </a:solidFill>
              </a:rPr>
              <a:t>1.2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Data insertion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6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2"/>
            <a:ext cx="12192000" cy="685800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78282682"/>
              </p:ext>
            </p:extLst>
          </p:nvPr>
        </p:nvGraphicFramePr>
        <p:xfrm>
          <a:off x="1046480" y="0"/>
          <a:ext cx="982472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6949440" y="434535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4"/>
                </a:solidFill>
              </a:rPr>
              <a:t>1.3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SQL Queries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9" y="1496929"/>
            <a:ext cx="9258300" cy="468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52832" y="114272"/>
            <a:ext cx="17400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Week 2</a:t>
            </a: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706" y="822158"/>
            <a:ext cx="3036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Star schema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1" y="1066075"/>
            <a:ext cx="8107680" cy="565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1120" y="2631440"/>
            <a:ext cx="2783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2.1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Data Warehouse Implementation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8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311</Words>
  <Application>Microsoft Office PowerPoint</Application>
  <PresentationFormat>Widescreen</PresentationFormat>
  <Paragraphs>82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Algerian</vt:lpstr>
      <vt:lpstr>Arial</vt:lpstr>
      <vt:lpstr>Arial Rounded MT Bold</vt:lpstr>
      <vt:lpstr>Calibri</vt:lpstr>
      <vt:lpstr>Calibri Light</vt:lpstr>
      <vt:lpstr>Office Theme</vt:lpstr>
      <vt:lpstr>Microsoft Data Engineer Project 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Data Engineer Project</dc:title>
  <dc:creator>Ayat</dc:creator>
  <cp:lastModifiedBy>Ayat</cp:lastModifiedBy>
  <cp:revision>31</cp:revision>
  <dcterms:created xsi:type="dcterms:W3CDTF">2024-10-17T19:44:28Z</dcterms:created>
  <dcterms:modified xsi:type="dcterms:W3CDTF">2024-10-19T14:40:35Z</dcterms:modified>
</cp:coreProperties>
</file>